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8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9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0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66" r:id="rId5"/>
    <p:sldId id="338" r:id="rId6"/>
    <p:sldId id="339" r:id="rId7"/>
    <p:sldId id="340" r:id="rId8"/>
    <p:sldId id="341" r:id="rId9"/>
    <p:sldId id="362" r:id="rId10"/>
    <p:sldId id="327" r:id="rId11"/>
    <p:sldId id="352" r:id="rId12"/>
    <p:sldId id="356" r:id="rId13"/>
    <p:sldId id="357" r:id="rId14"/>
    <p:sldId id="358" r:id="rId15"/>
    <p:sldId id="359" r:id="rId16"/>
    <p:sldId id="355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DFA286-2887-A4B1-EB07-E7BABA6EC95B}" name="lee sturgeon" initials="ls" userId="dd0a710d4bc984b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ismawareness.com.au/" TargetMode="External"/><Relationship Id="rId1" Type="http://schemas.openxmlformats.org/officeDocument/2006/relationships/hyperlink" Target="http://www.amaze.org.au/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e.org.au/" TargetMode="External"/><Relationship Id="rId1" Type="http://schemas.openxmlformats.org/officeDocument/2006/relationships/hyperlink" Target="http://www.autismawareness.com.a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F74E2-87CB-45C1-937C-76015E7047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DEE57-81B1-4FED-9DA7-2E7A085D64FF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>
              <a:solidFill>
                <a:srgbClr val="000066"/>
              </a:solidFill>
              <a:latin typeface="Arial" charset="0"/>
              <a:cs typeface="Arial" charset="0"/>
            </a:rPr>
            <a:t>Male: Female = 5:1 (approx.)</a:t>
          </a:r>
          <a:r>
            <a:rPr lang="en-AU" sz="2000" kern="1200" dirty="0">
              <a:solidFill>
                <a:srgbClr val="000066"/>
              </a:solidFill>
              <a:latin typeface="Arial" charset="0"/>
              <a:ea typeface="+mn-ea"/>
              <a:cs typeface="Arial" charset="0"/>
            </a:rPr>
            <a:t> Females underdiagnosed ?</a:t>
          </a:r>
          <a:endParaRPr lang="en-US" sz="2000" dirty="0"/>
        </a:p>
      </dgm:t>
    </dgm:pt>
    <dgm:pt modelId="{A7B9DF47-D042-4E9E-BA57-5D4C7BCE0A56}" type="parTrans" cxnId="{8445E4A5-121D-44D4-BBF2-D235D4FF9F42}">
      <dgm:prSet/>
      <dgm:spPr/>
      <dgm:t>
        <a:bodyPr/>
        <a:lstStyle/>
        <a:p>
          <a:endParaRPr lang="en-US" sz="2000"/>
        </a:p>
      </dgm:t>
    </dgm:pt>
    <dgm:pt modelId="{82F4CA42-11F6-49F5-9B9A-06917ED66D58}" type="sibTrans" cxnId="{8445E4A5-121D-44D4-BBF2-D235D4FF9F42}">
      <dgm:prSet/>
      <dgm:spPr/>
      <dgm:t>
        <a:bodyPr/>
        <a:lstStyle/>
        <a:p>
          <a:endParaRPr lang="en-US" sz="2000"/>
        </a:p>
      </dgm:t>
    </dgm:pt>
    <dgm:pt modelId="{B4296F9F-44A5-4F5B-B465-EE750040AD50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kern="1200" dirty="0">
              <a:solidFill>
                <a:srgbClr val="000066"/>
              </a:solidFill>
              <a:latin typeface="Arial" charset="0"/>
              <a:ea typeface="+mn-ea"/>
              <a:cs typeface="Arial" charset="0"/>
            </a:rPr>
            <a:t>1983 = 1 in 20,000 (NSW Dept of Ed). 2025 = 1 in 100 internationally. Australia now estimating 1 in 65. USA now suggesting 1 in 45.</a:t>
          </a:r>
          <a:endParaRPr lang="en-GB" sz="2000" kern="1200" dirty="0"/>
        </a:p>
      </dgm:t>
    </dgm:pt>
    <dgm:pt modelId="{55788C80-3894-4867-AEFB-C34243AD94CC}" type="parTrans" cxnId="{D83ADD60-6C6B-480E-A926-4D069C65C0A0}">
      <dgm:prSet/>
      <dgm:spPr/>
      <dgm:t>
        <a:bodyPr/>
        <a:lstStyle/>
        <a:p>
          <a:endParaRPr lang="en-AU" sz="2000"/>
        </a:p>
      </dgm:t>
    </dgm:pt>
    <dgm:pt modelId="{324D20FE-421D-4E1B-BD10-434960FA83E1}" type="sibTrans" cxnId="{D83ADD60-6C6B-480E-A926-4D069C65C0A0}">
      <dgm:prSet/>
      <dgm:spPr/>
      <dgm:t>
        <a:bodyPr/>
        <a:lstStyle/>
        <a:p>
          <a:endParaRPr lang="en-AU" sz="2000"/>
        </a:p>
      </dgm:t>
    </dgm:pt>
    <dgm:pt modelId="{A329135C-3AA3-401D-AAD5-392696F4D9E4}">
      <dgm:prSet custT="1"/>
      <dgm:spPr/>
      <dgm:t>
        <a:bodyPr/>
        <a:lstStyle/>
        <a:p>
          <a:endParaRPr lang="en-AU" sz="2000" dirty="0">
            <a:solidFill>
              <a:srgbClr val="000066"/>
            </a:solidFill>
            <a:latin typeface="Arial" charset="0"/>
            <a:cs typeface="Arial" charset="0"/>
          </a:endParaRPr>
        </a:p>
      </dgm:t>
    </dgm:pt>
    <dgm:pt modelId="{9E9BA767-6FB2-4210-9CD4-04545DDB7208}" type="parTrans" cxnId="{3A5EDAF1-1211-408D-8760-59A5C27C0283}">
      <dgm:prSet/>
      <dgm:spPr/>
      <dgm:t>
        <a:bodyPr/>
        <a:lstStyle/>
        <a:p>
          <a:endParaRPr lang="en-AU" sz="2000"/>
        </a:p>
      </dgm:t>
    </dgm:pt>
    <dgm:pt modelId="{FD77775C-8A3B-4CB4-AC65-995989504CB5}" type="sibTrans" cxnId="{3A5EDAF1-1211-408D-8760-59A5C27C0283}">
      <dgm:prSet/>
      <dgm:spPr/>
      <dgm:t>
        <a:bodyPr/>
        <a:lstStyle/>
        <a:p>
          <a:endParaRPr lang="en-AU" sz="2000"/>
        </a:p>
      </dgm:t>
    </dgm:pt>
    <dgm:pt modelId="{5FE83E01-99A2-441C-97E8-8A81A09397A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 err="1">
              <a:solidFill>
                <a:srgbClr val="000052"/>
              </a:solidFill>
              <a:latin typeface="Arial" panose="020B0604020202020204" pitchFamily="34" charset="0"/>
              <a:cs typeface="Arial" panose="020B0604020202020204" pitchFamily="34" charset="0"/>
            </a:rPr>
            <a:t>Hallmeyer</a:t>
          </a:r>
          <a:r>
            <a:rPr lang="en-AU" sz="2000" dirty="0">
              <a:solidFill>
                <a:srgbClr val="000052"/>
              </a:solidFill>
              <a:latin typeface="Arial" panose="020B0604020202020204" pitchFamily="34" charset="0"/>
              <a:cs typeface="Arial" panose="020B0604020202020204" pitchFamily="34" charset="0"/>
            </a:rPr>
            <a:t> et al 2012. </a:t>
          </a:r>
          <a:r>
            <a:rPr lang="en-AU" sz="2000" b="1" dirty="0">
              <a:solidFill>
                <a:srgbClr val="000052"/>
              </a:solidFill>
              <a:latin typeface="Arial" panose="020B0604020202020204" pitchFamily="34" charset="0"/>
              <a:cs typeface="Arial" panose="020B0604020202020204" pitchFamily="34" charset="0"/>
            </a:rPr>
            <a:t>55% of ASD is now attributed to environmental factors !</a:t>
          </a:r>
          <a:endParaRPr lang="en-AU" sz="2000" kern="1200" dirty="0">
            <a:solidFill>
              <a:srgbClr val="000066"/>
            </a:solidFill>
            <a:latin typeface="Arial" charset="0"/>
            <a:cs typeface="Arial" charset="0"/>
          </a:endParaRPr>
        </a:p>
      </dgm:t>
    </dgm:pt>
    <dgm:pt modelId="{1CD4D805-F744-40E5-BA25-5180DC6F86A8}" type="parTrans" cxnId="{1D7BF80C-3E53-4453-9126-45AFF99DE960}">
      <dgm:prSet/>
      <dgm:spPr/>
      <dgm:t>
        <a:bodyPr/>
        <a:lstStyle/>
        <a:p>
          <a:endParaRPr lang="en-AU" sz="2000"/>
        </a:p>
      </dgm:t>
    </dgm:pt>
    <dgm:pt modelId="{5E4B6F5E-2D65-45B0-8107-17494CCA721F}" type="sibTrans" cxnId="{1D7BF80C-3E53-4453-9126-45AFF99DE960}">
      <dgm:prSet/>
      <dgm:spPr/>
      <dgm:t>
        <a:bodyPr/>
        <a:lstStyle/>
        <a:p>
          <a:endParaRPr lang="en-AU" sz="2000"/>
        </a:p>
      </dgm:t>
    </dgm:pt>
    <dgm:pt modelId="{B1136C96-F562-43D1-A46A-BAD50A30E480}">
      <dgm:prSet custT="1"/>
      <dgm:spPr/>
      <dgm:t>
        <a:bodyPr/>
        <a:lstStyle/>
        <a:p>
          <a:pPr marL="0" marR="0" lvl="0" indent="0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AU" sz="2000" kern="1200" dirty="0">
              <a:solidFill>
                <a:srgbClr val="000066"/>
              </a:solidFill>
              <a:latin typeface="Arial" charset="0"/>
              <a:ea typeface="+mn-ea"/>
              <a:cs typeface="Arial" charset="0"/>
            </a:rPr>
            <a:t>No holistic “treatments” available..</a:t>
          </a:r>
          <a:r>
            <a:rPr lang="en-AU" sz="2000" kern="1200" dirty="0">
              <a:solidFill>
                <a:srgbClr val="000066"/>
              </a:solidFill>
              <a:latin typeface="Arial" charset="0"/>
              <a:cs typeface="Arial" charset="0"/>
            </a:rPr>
            <a:t>. An individualised approach is required.</a:t>
          </a:r>
        </a:p>
      </dgm:t>
    </dgm:pt>
    <dgm:pt modelId="{EC1F1A41-6F19-417A-92AE-2AEC2935ED28}" type="parTrans" cxnId="{3D393826-7CF2-4930-B193-847BB175103D}">
      <dgm:prSet/>
      <dgm:spPr/>
      <dgm:t>
        <a:bodyPr/>
        <a:lstStyle/>
        <a:p>
          <a:endParaRPr lang="en-AU" sz="2000"/>
        </a:p>
      </dgm:t>
    </dgm:pt>
    <dgm:pt modelId="{D4763F09-436F-401C-8E17-416BCDE357C9}" type="sibTrans" cxnId="{3D393826-7CF2-4930-B193-847BB175103D}">
      <dgm:prSet/>
      <dgm:spPr/>
      <dgm:t>
        <a:bodyPr/>
        <a:lstStyle/>
        <a:p>
          <a:endParaRPr lang="en-AU" sz="2000"/>
        </a:p>
      </dgm:t>
    </dgm:pt>
    <dgm:pt modelId="{66726B76-3EEE-4654-A8BD-B6D578904E20}">
      <dgm:prSet custT="1"/>
      <dgm:spPr/>
      <dgm:t>
        <a:bodyPr/>
        <a:lstStyle/>
        <a:p>
          <a:r>
            <a:rPr lang="en-GB" sz="2000" kern="1200" dirty="0">
              <a:solidFill>
                <a:srgbClr val="000066"/>
              </a:solidFill>
              <a:latin typeface="Arial" charset="0"/>
              <a:ea typeface="+mn-ea"/>
              <a:cs typeface="Arial" charset="0"/>
            </a:rPr>
            <a:t>ASD overdiagnosis</a:t>
          </a:r>
          <a:r>
            <a:rPr lang="en-GB" sz="500" kern="1200" dirty="0"/>
            <a:t>.</a:t>
          </a:r>
          <a:endParaRPr lang="en-AU" sz="500" kern="1200" dirty="0"/>
        </a:p>
      </dgm:t>
    </dgm:pt>
    <dgm:pt modelId="{F156B4AD-2E29-4B2E-B110-7B7ADADD0490}" type="parTrans" cxnId="{6A18C1AE-0EAB-456B-8ABB-ACF02F5EA831}">
      <dgm:prSet/>
      <dgm:spPr/>
      <dgm:t>
        <a:bodyPr/>
        <a:lstStyle/>
        <a:p>
          <a:endParaRPr lang="en-AU"/>
        </a:p>
      </dgm:t>
    </dgm:pt>
    <dgm:pt modelId="{F4B31E60-8B8E-48CC-A984-77A0FC77C409}" type="sibTrans" cxnId="{6A18C1AE-0EAB-456B-8ABB-ACF02F5EA831}">
      <dgm:prSet/>
      <dgm:spPr/>
      <dgm:t>
        <a:bodyPr/>
        <a:lstStyle/>
        <a:p>
          <a:endParaRPr lang="en-AU"/>
        </a:p>
      </dgm:t>
    </dgm:pt>
    <dgm:pt modelId="{9BFDE88C-A5DF-465D-9F51-607FB400B774}" type="pres">
      <dgm:prSet presAssocID="{3E8F74E2-87CB-45C1-937C-76015E7047E0}" presName="linear" presStyleCnt="0">
        <dgm:presLayoutVars>
          <dgm:animLvl val="lvl"/>
          <dgm:resizeHandles val="exact"/>
        </dgm:presLayoutVars>
      </dgm:prSet>
      <dgm:spPr/>
    </dgm:pt>
    <dgm:pt modelId="{668DE9E9-0039-44EF-97D4-35056EFFF17F}" type="pres">
      <dgm:prSet presAssocID="{537DEE57-81B1-4FED-9DA7-2E7A085D64F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6DC852E-6459-4092-8865-9D13B69A59E9}" type="pres">
      <dgm:prSet presAssocID="{82F4CA42-11F6-49F5-9B9A-06917ED66D58}" presName="spacer" presStyleCnt="0"/>
      <dgm:spPr/>
    </dgm:pt>
    <dgm:pt modelId="{CEAD24C9-E3E1-4D45-B83D-4E0A3955760B}" type="pres">
      <dgm:prSet presAssocID="{B4296F9F-44A5-4F5B-B465-EE750040AD5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2BF7440-52C8-46E3-957B-37850ACED506}" type="pres">
      <dgm:prSet presAssocID="{324D20FE-421D-4E1B-BD10-434960FA83E1}" presName="spacer" presStyleCnt="0"/>
      <dgm:spPr/>
    </dgm:pt>
    <dgm:pt modelId="{3392073B-E9CB-4F4C-94DE-086D804C7388}" type="pres">
      <dgm:prSet presAssocID="{B1136C96-F562-43D1-A46A-BAD50A30E48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EEB537B-63AF-4362-84CA-F64B7F8D37E8}" type="pres">
      <dgm:prSet presAssocID="{D4763F09-436F-401C-8E17-416BCDE357C9}" presName="spacer" presStyleCnt="0"/>
      <dgm:spPr/>
    </dgm:pt>
    <dgm:pt modelId="{917332F1-BDAC-4667-914E-64EA985BEABD}" type="pres">
      <dgm:prSet presAssocID="{A329135C-3AA3-401D-AAD5-392696F4D9E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10D8585-56C5-4BFA-8724-562FFDEA20B9}" type="pres">
      <dgm:prSet presAssocID="{FD77775C-8A3B-4CB4-AC65-995989504CB5}" presName="spacer" presStyleCnt="0"/>
      <dgm:spPr/>
    </dgm:pt>
    <dgm:pt modelId="{B6213917-BF85-43C4-9138-03B664DFDF5E}" type="pres">
      <dgm:prSet presAssocID="{5FE83E01-99A2-441C-97E8-8A81A09397A4}" presName="parentText" presStyleLbl="node1" presStyleIdx="4" presStyleCnt="6" custLinFactY="-100000" custLinFactNeighborX="-153" custLinFactNeighborY="-173469">
        <dgm:presLayoutVars>
          <dgm:chMax val="0"/>
          <dgm:bulletEnabled val="1"/>
        </dgm:presLayoutVars>
      </dgm:prSet>
      <dgm:spPr/>
    </dgm:pt>
    <dgm:pt modelId="{57668146-AB0C-440A-9BC1-82CC2628BE7F}" type="pres">
      <dgm:prSet presAssocID="{5E4B6F5E-2D65-45B0-8107-17494CCA721F}" presName="spacer" presStyleCnt="0"/>
      <dgm:spPr/>
    </dgm:pt>
    <dgm:pt modelId="{F22A12E7-04CE-4C6D-8D4C-8D812A7110AE}" type="pres">
      <dgm:prSet presAssocID="{66726B76-3EEE-4654-A8BD-B6D578904E20}" presName="parentText" presStyleLbl="node1" presStyleIdx="5" presStyleCnt="6" custLinFactY="-102405" custLinFactNeighborX="73" custLinFactNeighborY="-200000">
        <dgm:presLayoutVars>
          <dgm:chMax val="0"/>
          <dgm:bulletEnabled val="1"/>
        </dgm:presLayoutVars>
      </dgm:prSet>
      <dgm:spPr/>
    </dgm:pt>
  </dgm:ptLst>
  <dgm:cxnLst>
    <dgm:cxn modelId="{3426AA03-5285-4ECA-8376-61C44E7643DB}" type="presOf" srcId="{B1136C96-F562-43D1-A46A-BAD50A30E480}" destId="{3392073B-E9CB-4F4C-94DE-086D804C7388}" srcOrd="0" destOrd="0" presId="urn:microsoft.com/office/officeart/2005/8/layout/vList2"/>
    <dgm:cxn modelId="{1D7BF80C-3E53-4453-9126-45AFF99DE960}" srcId="{3E8F74E2-87CB-45C1-937C-76015E7047E0}" destId="{5FE83E01-99A2-441C-97E8-8A81A09397A4}" srcOrd="4" destOrd="0" parTransId="{1CD4D805-F744-40E5-BA25-5180DC6F86A8}" sibTransId="{5E4B6F5E-2D65-45B0-8107-17494CCA721F}"/>
    <dgm:cxn modelId="{79B6980D-6E5F-4C15-A24B-71087A3CE17B}" type="presOf" srcId="{66726B76-3EEE-4654-A8BD-B6D578904E20}" destId="{F22A12E7-04CE-4C6D-8D4C-8D812A7110AE}" srcOrd="0" destOrd="0" presId="urn:microsoft.com/office/officeart/2005/8/layout/vList2"/>
    <dgm:cxn modelId="{210DFE14-2973-4647-A1A6-8B48629F48AA}" type="presOf" srcId="{A329135C-3AA3-401D-AAD5-392696F4D9E4}" destId="{917332F1-BDAC-4667-914E-64EA985BEABD}" srcOrd="0" destOrd="0" presId="urn:microsoft.com/office/officeart/2005/8/layout/vList2"/>
    <dgm:cxn modelId="{87FC7E21-98EE-4AC5-8B0C-F327876C455E}" type="presOf" srcId="{537DEE57-81B1-4FED-9DA7-2E7A085D64FF}" destId="{668DE9E9-0039-44EF-97D4-35056EFFF17F}" srcOrd="0" destOrd="0" presId="urn:microsoft.com/office/officeart/2005/8/layout/vList2"/>
    <dgm:cxn modelId="{3D393826-7CF2-4930-B193-847BB175103D}" srcId="{3E8F74E2-87CB-45C1-937C-76015E7047E0}" destId="{B1136C96-F562-43D1-A46A-BAD50A30E480}" srcOrd="2" destOrd="0" parTransId="{EC1F1A41-6F19-417A-92AE-2AEC2935ED28}" sibTransId="{D4763F09-436F-401C-8E17-416BCDE357C9}"/>
    <dgm:cxn modelId="{FF7DBD60-CB1D-484D-927E-018FF69BCBAE}" type="presOf" srcId="{5FE83E01-99A2-441C-97E8-8A81A09397A4}" destId="{B6213917-BF85-43C4-9138-03B664DFDF5E}" srcOrd="0" destOrd="0" presId="urn:microsoft.com/office/officeart/2005/8/layout/vList2"/>
    <dgm:cxn modelId="{D83ADD60-6C6B-480E-A926-4D069C65C0A0}" srcId="{3E8F74E2-87CB-45C1-937C-76015E7047E0}" destId="{B4296F9F-44A5-4F5B-B465-EE750040AD50}" srcOrd="1" destOrd="0" parTransId="{55788C80-3894-4867-AEFB-C34243AD94CC}" sibTransId="{324D20FE-421D-4E1B-BD10-434960FA83E1}"/>
    <dgm:cxn modelId="{8445E4A5-121D-44D4-BBF2-D235D4FF9F42}" srcId="{3E8F74E2-87CB-45C1-937C-76015E7047E0}" destId="{537DEE57-81B1-4FED-9DA7-2E7A085D64FF}" srcOrd="0" destOrd="0" parTransId="{A7B9DF47-D042-4E9E-BA57-5D4C7BCE0A56}" sibTransId="{82F4CA42-11F6-49F5-9B9A-06917ED66D58}"/>
    <dgm:cxn modelId="{269E0CA8-A307-4402-9E78-175DC31D16E3}" type="presOf" srcId="{B4296F9F-44A5-4F5B-B465-EE750040AD50}" destId="{CEAD24C9-E3E1-4D45-B83D-4E0A3955760B}" srcOrd="0" destOrd="0" presId="urn:microsoft.com/office/officeart/2005/8/layout/vList2"/>
    <dgm:cxn modelId="{6A18C1AE-0EAB-456B-8ABB-ACF02F5EA831}" srcId="{3E8F74E2-87CB-45C1-937C-76015E7047E0}" destId="{66726B76-3EEE-4654-A8BD-B6D578904E20}" srcOrd="5" destOrd="0" parTransId="{F156B4AD-2E29-4B2E-B110-7B7ADADD0490}" sibTransId="{F4B31E60-8B8E-48CC-A984-77A0FC77C409}"/>
    <dgm:cxn modelId="{235F00C9-A1E4-4D10-9F10-FC0E8685C559}" type="presOf" srcId="{3E8F74E2-87CB-45C1-937C-76015E7047E0}" destId="{9BFDE88C-A5DF-465D-9F51-607FB400B774}" srcOrd="0" destOrd="0" presId="urn:microsoft.com/office/officeart/2005/8/layout/vList2"/>
    <dgm:cxn modelId="{3A5EDAF1-1211-408D-8760-59A5C27C0283}" srcId="{3E8F74E2-87CB-45C1-937C-76015E7047E0}" destId="{A329135C-3AA3-401D-AAD5-392696F4D9E4}" srcOrd="3" destOrd="0" parTransId="{9E9BA767-6FB2-4210-9CD4-04545DDB7208}" sibTransId="{FD77775C-8A3B-4CB4-AC65-995989504CB5}"/>
    <dgm:cxn modelId="{C264AC27-E8FB-4B9A-A9C2-89EC29B161B8}" type="presParOf" srcId="{9BFDE88C-A5DF-465D-9F51-607FB400B774}" destId="{668DE9E9-0039-44EF-97D4-35056EFFF17F}" srcOrd="0" destOrd="0" presId="urn:microsoft.com/office/officeart/2005/8/layout/vList2"/>
    <dgm:cxn modelId="{270B8520-BF84-4CCE-98AF-A9189B34B6AA}" type="presParOf" srcId="{9BFDE88C-A5DF-465D-9F51-607FB400B774}" destId="{C6DC852E-6459-4092-8865-9D13B69A59E9}" srcOrd="1" destOrd="0" presId="urn:microsoft.com/office/officeart/2005/8/layout/vList2"/>
    <dgm:cxn modelId="{1D7F2568-F4FD-4124-8B98-3B0C27884B28}" type="presParOf" srcId="{9BFDE88C-A5DF-465D-9F51-607FB400B774}" destId="{CEAD24C9-E3E1-4D45-B83D-4E0A3955760B}" srcOrd="2" destOrd="0" presId="urn:microsoft.com/office/officeart/2005/8/layout/vList2"/>
    <dgm:cxn modelId="{267AE17B-88ED-41A3-A38C-D2D35EB9D5D1}" type="presParOf" srcId="{9BFDE88C-A5DF-465D-9F51-607FB400B774}" destId="{62BF7440-52C8-46E3-957B-37850ACED506}" srcOrd="3" destOrd="0" presId="urn:microsoft.com/office/officeart/2005/8/layout/vList2"/>
    <dgm:cxn modelId="{378B0BF6-43B7-4E8D-963B-CED684269C7F}" type="presParOf" srcId="{9BFDE88C-A5DF-465D-9F51-607FB400B774}" destId="{3392073B-E9CB-4F4C-94DE-086D804C7388}" srcOrd="4" destOrd="0" presId="urn:microsoft.com/office/officeart/2005/8/layout/vList2"/>
    <dgm:cxn modelId="{72EC2746-D8E1-4875-85B6-C30C243893B5}" type="presParOf" srcId="{9BFDE88C-A5DF-465D-9F51-607FB400B774}" destId="{7EEB537B-63AF-4362-84CA-F64B7F8D37E8}" srcOrd="5" destOrd="0" presId="urn:microsoft.com/office/officeart/2005/8/layout/vList2"/>
    <dgm:cxn modelId="{D515712A-7AE9-44DF-A118-EAE5A622811D}" type="presParOf" srcId="{9BFDE88C-A5DF-465D-9F51-607FB400B774}" destId="{917332F1-BDAC-4667-914E-64EA985BEABD}" srcOrd="6" destOrd="0" presId="urn:microsoft.com/office/officeart/2005/8/layout/vList2"/>
    <dgm:cxn modelId="{1B58D6AC-1D53-4161-A4C9-8B8E74BEE22E}" type="presParOf" srcId="{9BFDE88C-A5DF-465D-9F51-607FB400B774}" destId="{610D8585-56C5-4BFA-8724-562FFDEA20B9}" srcOrd="7" destOrd="0" presId="urn:microsoft.com/office/officeart/2005/8/layout/vList2"/>
    <dgm:cxn modelId="{A2435ABE-3843-4F07-91CF-55FD85FE43F1}" type="presParOf" srcId="{9BFDE88C-A5DF-465D-9F51-607FB400B774}" destId="{B6213917-BF85-43C4-9138-03B664DFDF5E}" srcOrd="8" destOrd="0" presId="urn:microsoft.com/office/officeart/2005/8/layout/vList2"/>
    <dgm:cxn modelId="{A37E686C-6E05-447B-930D-682A76C64158}" type="presParOf" srcId="{9BFDE88C-A5DF-465D-9F51-607FB400B774}" destId="{57668146-AB0C-440A-9BC1-82CC2628BE7F}" srcOrd="9" destOrd="0" presId="urn:microsoft.com/office/officeart/2005/8/layout/vList2"/>
    <dgm:cxn modelId="{C5417FFB-8A56-40B2-B9B8-B3C7C22C7C7F}" type="presParOf" srcId="{9BFDE88C-A5DF-465D-9F51-607FB400B774}" destId="{F22A12E7-04CE-4C6D-8D4C-8D812A7110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F74E2-87CB-45C1-937C-76015E7047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DEE57-81B1-4FED-9DA7-2E7A085D64FF}">
      <dgm:prSet custT="1"/>
      <dgm:spPr/>
      <dgm:t>
        <a:bodyPr/>
        <a:lstStyle/>
        <a:p>
          <a:r>
            <a:rPr lang="en-US" sz="2600" b="1" dirty="0">
              <a:solidFill>
                <a:srgbClr val="002060"/>
              </a:solidFill>
            </a:rPr>
            <a:t>Look beyond ASD . . . What other diagnoses?</a:t>
          </a:r>
        </a:p>
      </dgm:t>
    </dgm:pt>
    <dgm:pt modelId="{A7B9DF47-D042-4E9E-BA57-5D4C7BCE0A56}" type="par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82F4CA42-11F6-49F5-9B9A-06917ED66D58}" type="sib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B575E606-D5C0-45D4-93BB-2961ACC0316B}">
      <dgm:prSet custT="1"/>
      <dgm:spPr/>
      <dgm:t>
        <a:bodyPr/>
        <a:lstStyle/>
        <a:p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Start Early . . .most parents are correct with their concerns. </a:t>
          </a:r>
          <a:endParaRPr lang="en-US" sz="2000" b="1" kern="1200" dirty="0"/>
        </a:p>
      </dgm:t>
    </dgm:pt>
    <dgm:pt modelId="{BB90FF3B-22AA-4172-8D23-6EC10B41E2F5}" type="par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CD32608D-BB04-4F96-ABD4-196C868B7268}" type="sib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D31B2311-AD7B-446B-83C7-785DEF2C4B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rgbClr val="002060"/>
              </a:solidFill>
            </a:rPr>
            <a:t>Focus on what supports a potential diagnosis can offer (e.g. NDIS funding, Early Intervention, Carer’s Allowance, Companion Card)</a:t>
          </a:r>
          <a:endParaRPr lang="en-AU" dirty="0"/>
        </a:p>
      </dgm:t>
    </dgm:pt>
    <dgm:pt modelId="{5AB74351-E089-4510-ABA9-0A9EAFF5457E}" type="parTrans" cxnId="{0BF4A4BE-BA66-4908-A1AD-B04092CD9AFC}">
      <dgm:prSet/>
      <dgm:spPr/>
      <dgm:t>
        <a:bodyPr/>
        <a:lstStyle/>
        <a:p>
          <a:endParaRPr lang="en-AU"/>
        </a:p>
      </dgm:t>
    </dgm:pt>
    <dgm:pt modelId="{18CA403E-B458-4CA5-B3AE-14407A844E53}" type="sibTrans" cxnId="{0BF4A4BE-BA66-4908-A1AD-B04092CD9AFC}">
      <dgm:prSet/>
      <dgm:spPr/>
      <dgm:t>
        <a:bodyPr/>
        <a:lstStyle/>
        <a:p>
          <a:endParaRPr lang="en-AU"/>
        </a:p>
      </dgm:t>
    </dgm:pt>
    <dgm:pt modelId="{88595516-9229-4C21-8C0D-AFF3FD58A0FE}">
      <dgm:prSet custT="1"/>
      <dgm:spPr/>
      <dgm:t>
        <a:bodyPr/>
        <a:lstStyle/>
        <a:p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Apply for NDIS</a:t>
          </a:r>
          <a:endParaRPr lang="en-AU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gm:t>
    </dgm:pt>
    <dgm:pt modelId="{BC204D62-5BD6-4BC7-B339-EA9B5AA992FF}" type="parTrans" cxnId="{627AF11B-A537-4A05-B315-DE0AF8E710AF}">
      <dgm:prSet/>
      <dgm:spPr/>
      <dgm:t>
        <a:bodyPr/>
        <a:lstStyle/>
        <a:p>
          <a:endParaRPr lang="en-AU"/>
        </a:p>
      </dgm:t>
    </dgm:pt>
    <dgm:pt modelId="{4B3BA2E6-2C6E-4233-BD77-FE99786DC047}" type="sibTrans" cxnId="{627AF11B-A537-4A05-B315-DE0AF8E710AF}">
      <dgm:prSet/>
      <dgm:spPr/>
      <dgm:t>
        <a:bodyPr/>
        <a:lstStyle/>
        <a:p>
          <a:endParaRPr lang="en-AU"/>
        </a:p>
      </dgm:t>
    </dgm:pt>
    <dgm:pt modelId="{9BFDE88C-A5DF-465D-9F51-607FB400B774}" type="pres">
      <dgm:prSet presAssocID="{3E8F74E2-87CB-45C1-937C-76015E7047E0}" presName="linear" presStyleCnt="0">
        <dgm:presLayoutVars>
          <dgm:animLvl val="lvl"/>
          <dgm:resizeHandles val="exact"/>
        </dgm:presLayoutVars>
      </dgm:prSet>
      <dgm:spPr/>
    </dgm:pt>
    <dgm:pt modelId="{082A5AF7-D8CA-407F-A3DA-6057DE203884}" type="pres">
      <dgm:prSet presAssocID="{B575E606-D5C0-45D4-93BB-2961ACC0316B}" presName="parentText" presStyleLbl="node1" presStyleIdx="0" presStyleCnt="4" custLinFactNeighborX="-275" custLinFactNeighborY="-44708">
        <dgm:presLayoutVars>
          <dgm:chMax val="0"/>
          <dgm:bulletEnabled val="1"/>
        </dgm:presLayoutVars>
      </dgm:prSet>
      <dgm:spPr/>
    </dgm:pt>
    <dgm:pt modelId="{641F6869-1A73-48C3-8830-C9D7059A93C8}" type="pres">
      <dgm:prSet presAssocID="{CD32608D-BB04-4F96-ABD4-196C868B7268}" presName="spacer" presStyleCnt="0"/>
      <dgm:spPr/>
    </dgm:pt>
    <dgm:pt modelId="{91BACEC0-2E59-48C1-8809-89A92FC00EF3}" type="pres">
      <dgm:prSet presAssocID="{D31B2311-AD7B-446B-83C7-785DEF2C4B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346164-5AC1-4249-8D36-3D491052E916}" type="pres">
      <dgm:prSet presAssocID="{18CA403E-B458-4CA5-B3AE-14407A844E53}" presName="spacer" presStyleCnt="0"/>
      <dgm:spPr/>
    </dgm:pt>
    <dgm:pt modelId="{668DE9E9-0039-44EF-97D4-35056EFFF17F}" type="pres">
      <dgm:prSet presAssocID="{537DEE57-81B1-4FED-9DA7-2E7A085D64F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94E17C-A494-42D7-A46D-0AC0557E729E}" type="pres">
      <dgm:prSet presAssocID="{82F4CA42-11F6-49F5-9B9A-06917ED66D58}" presName="spacer" presStyleCnt="0"/>
      <dgm:spPr/>
    </dgm:pt>
    <dgm:pt modelId="{16100F41-59C2-48DF-AD1E-8158FA50177F}" type="pres">
      <dgm:prSet presAssocID="{88595516-9229-4C21-8C0D-AFF3FD58A0FE}" presName="parentText" presStyleLbl="node1" presStyleIdx="3" presStyleCnt="4" custLinFactNeighborY="-7914">
        <dgm:presLayoutVars>
          <dgm:chMax val="0"/>
          <dgm:bulletEnabled val="1"/>
        </dgm:presLayoutVars>
      </dgm:prSet>
      <dgm:spPr/>
    </dgm:pt>
  </dgm:ptLst>
  <dgm:cxnLst>
    <dgm:cxn modelId="{A0BEEE18-D04E-42F8-9759-61780CF9E550}" type="presOf" srcId="{88595516-9229-4C21-8C0D-AFF3FD58A0FE}" destId="{16100F41-59C2-48DF-AD1E-8158FA50177F}" srcOrd="0" destOrd="0" presId="urn:microsoft.com/office/officeart/2005/8/layout/vList2"/>
    <dgm:cxn modelId="{627AF11B-A537-4A05-B315-DE0AF8E710AF}" srcId="{3E8F74E2-87CB-45C1-937C-76015E7047E0}" destId="{88595516-9229-4C21-8C0D-AFF3FD58A0FE}" srcOrd="3" destOrd="0" parTransId="{BC204D62-5BD6-4BC7-B339-EA9B5AA992FF}" sibTransId="{4B3BA2E6-2C6E-4233-BD77-FE99786DC047}"/>
    <dgm:cxn modelId="{87FC7E21-98EE-4AC5-8B0C-F327876C455E}" type="presOf" srcId="{537DEE57-81B1-4FED-9DA7-2E7A085D64FF}" destId="{668DE9E9-0039-44EF-97D4-35056EFFF17F}" srcOrd="0" destOrd="0" presId="urn:microsoft.com/office/officeart/2005/8/layout/vList2"/>
    <dgm:cxn modelId="{E094AC37-18D4-43F8-A44B-6C3D96BABF75}" srcId="{3E8F74E2-87CB-45C1-937C-76015E7047E0}" destId="{B575E606-D5C0-45D4-93BB-2961ACC0316B}" srcOrd="0" destOrd="0" parTransId="{BB90FF3B-22AA-4172-8D23-6EC10B41E2F5}" sibTransId="{CD32608D-BB04-4F96-ABD4-196C868B7268}"/>
    <dgm:cxn modelId="{8252119B-3BA5-4F3E-9148-1A38CFB5C7A4}" type="presOf" srcId="{D31B2311-AD7B-446B-83C7-785DEF2C4BF0}" destId="{91BACEC0-2E59-48C1-8809-89A92FC00EF3}" srcOrd="0" destOrd="0" presId="urn:microsoft.com/office/officeart/2005/8/layout/vList2"/>
    <dgm:cxn modelId="{8445E4A5-121D-44D4-BBF2-D235D4FF9F42}" srcId="{3E8F74E2-87CB-45C1-937C-76015E7047E0}" destId="{537DEE57-81B1-4FED-9DA7-2E7A085D64FF}" srcOrd="2" destOrd="0" parTransId="{A7B9DF47-D042-4E9E-BA57-5D4C7BCE0A56}" sibTransId="{82F4CA42-11F6-49F5-9B9A-06917ED66D58}"/>
    <dgm:cxn modelId="{0BF4A4BE-BA66-4908-A1AD-B04092CD9AFC}" srcId="{3E8F74E2-87CB-45C1-937C-76015E7047E0}" destId="{D31B2311-AD7B-446B-83C7-785DEF2C4BF0}" srcOrd="1" destOrd="0" parTransId="{5AB74351-E089-4510-ABA9-0A9EAFF5457E}" sibTransId="{18CA403E-B458-4CA5-B3AE-14407A844E53}"/>
    <dgm:cxn modelId="{235F00C9-A1E4-4D10-9F10-FC0E8685C559}" type="presOf" srcId="{3E8F74E2-87CB-45C1-937C-76015E7047E0}" destId="{9BFDE88C-A5DF-465D-9F51-607FB400B774}" srcOrd="0" destOrd="0" presId="urn:microsoft.com/office/officeart/2005/8/layout/vList2"/>
    <dgm:cxn modelId="{386313F1-D666-458B-A657-37752F211BD8}" type="presOf" srcId="{B575E606-D5C0-45D4-93BB-2961ACC0316B}" destId="{082A5AF7-D8CA-407F-A3DA-6057DE203884}" srcOrd="0" destOrd="0" presId="urn:microsoft.com/office/officeart/2005/8/layout/vList2"/>
    <dgm:cxn modelId="{07278DB2-0659-4F9C-B6C5-CD5C95449145}" type="presParOf" srcId="{9BFDE88C-A5DF-465D-9F51-607FB400B774}" destId="{082A5AF7-D8CA-407F-A3DA-6057DE203884}" srcOrd="0" destOrd="0" presId="urn:microsoft.com/office/officeart/2005/8/layout/vList2"/>
    <dgm:cxn modelId="{8C9719CC-8D37-403F-9F76-74A1651C5B4D}" type="presParOf" srcId="{9BFDE88C-A5DF-465D-9F51-607FB400B774}" destId="{641F6869-1A73-48C3-8830-C9D7059A93C8}" srcOrd="1" destOrd="0" presId="urn:microsoft.com/office/officeart/2005/8/layout/vList2"/>
    <dgm:cxn modelId="{08A92A14-B22E-49F8-89B4-904D52F09081}" type="presParOf" srcId="{9BFDE88C-A5DF-465D-9F51-607FB400B774}" destId="{91BACEC0-2E59-48C1-8809-89A92FC00EF3}" srcOrd="2" destOrd="0" presId="urn:microsoft.com/office/officeart/2005/8/layout/vList2"/>
    <dgm:cxn modelId="{15C7C4F7-7615-47DA-B751-342CBFF8E468}" type="presParOf" srcId="{9BFDE88C-A5DF-465D-9F51-607FB400B774}" destId="{26346164-5AC1-4249-8D36-3D491052E916}" srcOrd="3" destOrd="0" presId="urn:microsoft.com/office/officeart/2005/8/layout/vList2"/>
    <dgm:cxn modelId="{C264AC27-E8FB-4B9A-A9C2-89EC29B161B8}" type="presParOf" srcId="{9BFDE88C-A5DF-465D-9F51-607FB400B774}" destId="{668DE9E9-0039-44EF-97D4-35056EFFF17F}" srcOrd="4" destOrd="0" presId="urn:microsoft.com/office/officeart/2005/8/layout/vList2"/>
    <dgm:cxn modelId="{3A8E438D-6274-48B0-8656-EF3B0FC83C78}" type="presParOf" srcId="{9BFDE88C-A5DF-465D-9F51-607FB400B774}" destId="{DB94E17C-A494-42D7-A46D-0AC0557E729E}" srcOrd="5" destOrd="0" presId="urn:microsoft.com/office/officeart/2005/8/layout/vList2"/>
    <dgm:cxn modelId="{CCBBD1D3-68AD-402D-84CD-1DF2EC5C8BDB}" type="presParOf" srcId="{9BFDE88C-A5DF-465D-9F51-607FB400B774}" destId="{16100F41-59C2-48DF-AD1E-8158FA5017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8F74E2-87CB-45C1-937C-76015E7047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DEE57-81B1-4FED-9DA7-2E7A085D64FF}">
      <dgm:prSet custT="1"/>
      <dgm:spPr/>
      <dgm:t>
        <a:bodyPr/>
        <a:lstStyle/>
        <a:p>
          <a:r>
            <a:rPr lang="en-US" sz="2600" b="1" dirty="0">
              <a:solidFill>
                <a:srgbClr val="002060"/>
              </a:solidFill>
            </a:rPr>
            <a:t>Anxiety management is key. 99.3% of individuals on the spectrum experience clinical anxiety.</a:t>
          </a:r>
        </a:p>
      </dgm:t>
    </dgm:pt>
    <dgm:pt modelId="{A7B9DF47-D042-4E9E-BA57-5D4C7BCE0A56}" type="par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82F4CA42-11F6-49F5-9B9A-06917ED66D58}" type="sib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B575E606-D5C0-45D4-93BB-2961ACC0316B}">
      <dgm:prSet custT="1"/>
      <dgm:spPr/>
      <dgm:t>
        <a:bodyPr/>
        <a:lstStyle/>
        <a:p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Start Early . . . Access the community . . . get out of the house! </a:t>
          </a:r>
          <a:endParaRPr lang="en-US" sz="2000" b="1" kern="1200" dirty="0"/>
        </a:p>
      </dgm:t>
    </dgm:pt>
    <dgm:pt modelId="{BB90FF3B-22AA-4172-8D23-6EC10B41E2F5}" type="par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CD32608D-BB04-4F96-ABD4-196C868B7268}" type="sib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D31B2311-AD7B-446B-83C7-785DEF2C4B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rgbClr val="002060"/>
              </a:solidFill>
            </a:rPr>
            <a:t>Engage multidisciplinary supports (</a:t>
          </a:r>
          <a:r>
            <a:rPr lang="en-US" sz="2400" b="1" dirty="0" err="1">
              <a:solidFill>
                <a:srgbClr val="002060"/>
              </a:solidFill>
            </a:rPr>
            <a:t>ie</a:t>
          </a:r>
          <a:r>
            <a:rPr lang="en-US" sz="2400" b="1" dirty="0">
              <a:solidFill>
                <a:srgbClr val="002060"/>
              </a:solidFill>
            </a:rPr>
            <a:t>. Speech Pathology, Psychology, OT, GP, Paediatrics). Other professionals depending on additional diagnoses.</a:t>
          </a:r>
          <a:endParaRPr lang="en-AU" dirty="0"/>
        </a:p>
      </dgm:t>
    </dgm:pt>
    <dgm:pt modelId="{5AB74351-E089-4510-ABA9-0A9EAFF5457E}" type="parTrans" cxnId="{0BF4A4BE-BA66-4908-A1AD-B04092CD9AFC}">
      <dgm:prSet/>
      <dgm:spPr/>
      <dgm:t>
        <a:bodyPr/>
        <a:lstStyle/>
        <a:p>
          <a:endParaRPr lang="en-AU"/>
        </a:p>
      </dgm:t>
    </dgm:pt>
    <dgm:pt modelId="{18CA403E-B458-4CA5-B3AE-14407A844E53}" type="sibTrans" cxnId="{0BF4A4BE-BA66-4908-A1AD-B04092CD9AFC}">
      <dgm:prSet/>
      <dgm:spPr/>
      <dgm:t>
        <a:bodyPr/>
        <a:lstStyle/>
        <a:p>
          <a:endParaRPr lang="en-AU"/>
        </a:p>
      </dgm:t>
    </dgm:pt>
    <dgm:pt modelId="{88595516-9229-4C21-8C0D-AFF3FD58A0FE}">
      <dgm:prSet custT="1"/>
      <dgm:spPr/>
      <dgm:t>
        <a:bodyPr/>
        <a:lstStyle/>
        <a:p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Manage technology. Set limits EARLY</a:t>
          </a:r>
          <a:endParaRPr lang="en-AU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gm:t>
    </dgm:pt>
    <dgm:pt modelId="{BC204D62-5BD6-4BC7-B339-EA9B5AA992FF}" type="parTrans" cxnId="{627AF11B-A537-4A05-B315-DE0AF8E710AF}">
      <dgm:prSet/>
      <dgm:spPr/>
      <dgm:t>
        <a:bodyPr/>
        <a:lstStyle/>
        <a:p>
          <a:endParaRPr lang="en-AU"/>
        </a:p>
      </dgm:t>
    </dgm:pt>
    <dgm:pt modelId="{4B3BA2E6-2C6E-4233-BD77-FE99786DC047}" type="sibTrans" cxnId="{627AF11B-A537-4A05-B315-DE0AF8E710AF}">
      <dgm:prSet/>
      <dgm:spPr/>
      <dgm:t>
        <a:bodyPr/>
        <a:lstStyle/>
        <a:p>
          <a:endParaRPr lang="en-AU"/>
        </a:p>
      </dgm:t>
    </dgm:pt>
    <dgm:pt modelId="{8BAB374F-7CB4-42E1-9B37-7E0F1F71CC6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Pick one or two primary goals . . . Not a ‘shot gun’ approach.</a:t>
          </a:r>
          <a:endParaRPr lang="en-AU" dirty="0"/>
        </a:p>
      </dgm:t>
    </dgm:pt>
    <dgm:pt modelId="{ABCA140A-02EF-499F-9D69-68449550582F}" type="parTrans" cxnId="{F5259A84-622B-4C52-A011-E481618A520F}">
      <dgm:prSet/>
      <dgm:spPr/>
      <dgm:t>
        <a:bodyPr/>
        <a:lstStyle/>
        <a:p>
          <a:endParaRPr lang="en-AU"/>
        </a:p>
      </dgm:t>
    </dgm:pt>
    <dgm:pt modelId="{74DA0311-69B0-4D58-AC84-ADA918A602C7}" type="sibTrans" cxnId="{F5259A84-622B-4C52-A011-E481618A520F}">
      <dgm:prSet/>
      <dgm:spPr/>
      <dgm:t>
        <a:bodyPr/>
        <a:lstStyle/>
        <a:p>
          <a:endParaRPr lang="en-AU"/>
        </a:p>
      </dgm:t>
    </dgm:pt>
    <dgm:pt modelId="{9BFDE88C-A5DF-465D-9F51-607FB400B774}" type="pres">
      <dgm:prSet presAssocID="{3E8F74E2-87CB-45C1-937C-76015E7047E0}" presName="linear" presStyleCnt="0">
        <dgm:presLayoutVars>
          <dgm:animLvl val="lvl"/>
          <dgm:resizeHandles val="exact"/>
        </dgm:presLayoutVars>
      </dgm:prSet>
      <dgm:spPr/>
    </dgm:pt>
    <dgm:pt modelId="{082A5AF7-D8CA-407F-A3DA-6057DE203884}" type="pres">
      <dgm:prSet presAssocID="{B575E606-D5C0-45D4-93BB-2961ACC0316B}" presName="parentText" presStyleLbl="node1" presStyleIdx="0" presStyleCnt="5" custLinFactNeighborX="-275" custLinFactNeighborY="-44708">
        <dgm:presLayoutVars>
          <dgm:chMax val="0"/>
          <dgm:bulletEnabled val="1"/>
        </dgm:presLayoutVars>
      </dgm:prSet>
      <dgm:spPr/>
    </dgm:pt>
    <dgm:pt modelId="{641F6869-1A73-48C3-8830-C9D7059A93C8}" type="pres">
      <dgm:prSet presAssocID="{CD32608D-BB04-4F96-ABD4-196C868B7268}" presName="spacer" presStyleCnt="0"/>
      <dgm:spPr/>
    </dgm:pt>
    <dgm:pt modelId="{91BACEC0-2E59-48C1-8809-89A92FC00EF3}" type="pres">
      <dgm:prSet presAssocID="{D31B2311-AD7B-446B-83C7-785DEF2C4BF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346164-5AC1-4249-8D36-3D491052E916}" type="pres">
      <dgm:prSet presAssocID="{18CA403E-B458-4CA5-B3AE-14407A844E53}" presName="spacer" presStyleCnt="0"/>
      <dgm:spPr/>
    </dgm:pt>
    <dgm:pt modelId="{668DE9E9-0039-44EF-97D4-35056EFFF17F}" type="pres">
      <dgm:prSet presAssocID="{537DEE57-81B1-4FED-9DA7-2E7A085D64FF}" presName="parentText" presStyleLbl="node1" presStyleIdx="2" presStyleCnt="5" custLinFactNeighborX="291">
        <dgm:presLayoutVars>
          <dgm:chMax val="0"/>
          <dgm:bulletEnabled val="1"/>
        </dgm:presLayoutVars>
      </dgm:prSet>
      <dgm:spPr/>
    </dgm:pt>
    <dgm:pt modelId="{DB94E17C-A494-42D7-A46D-0AC0557E729E}" type="pres">
      <dgm:prSet presAssocID="{82F4CA42-11F6-49F5-9B9A-06917ED66D58}" presName="spacer" presStyleCnt="0"/>
      <dgm:spPr/>
    </dgm:pt>
    <dgm:pt modelId="{ABE0DDD3-2101-4D30-AAAE-85BA973DC028}" type="pres">
      <dgm:prSet presAssocID="{8BAB374F-7CB4-42E1-9B37-7E0F1F71CC69}" presName="parentText" presStyleLbl="node1" presStyleIdx="3" presStyleCnt="5" custLinFactY="-522" custLinFactNeighborX="-183" custLinFactNeighborY="-100000">
        <dgm:presLayoutVars>
          <dgm:chMax val="0"/>
          <dgm:bulletEnabled val="1"/>
        </dgm:presLayoutVars>
      </dgm:prSet>
      <dgm:spPr/>
    </dgm:pt>
    <dgm:pt modelId="{FED1E7C5-A2D1-4410-B632-F2BD18F02A0B}" type="pres">
      <dgm:prSet presAssocID="{74DA0311-69B0-4D58-AC84-ADA918A602C7}" presName="spacer" presStyleCnt="0"/>
      <dgm:spPr/>
    </dgm:pt>
    <dgm:pt modelId="{16100F41-59C2-48DF-AD1E-8158FA50177F}" type="pres">
      <dgm:prSet presAssocID="{88595516-9229-4C21-8C0D-AFF3FD58A0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0BEEE18-D04E-42F8-9759-61780CF9E550}" type="presOf" srcId="{88595516-9229-4C21-8C0D-AFF3FD58A0FE}" destId="{16100F41-59C2-48DF-AD1E-8158FA50177F}" srcOrd="0" destOrd="0" presId="urn:microsoft.com/office/officeart/2005/8/layout/vList2"/>
    <dgm:cxn modelId="{627AF11B-A537-4A05-B315-DE0AF8E710AF}" srcId="{3E8F74E2-87CB-45C1-937C-76015E7047E0}" destId="{88595516-9229-4C21-8C0D-AFF3FD58A0FE}" srcOrd="4" destOrd="0" parTransId="{BC204D62-5BD6-4BC7-B339-EA9B5AA992FF}" sibTransId="{4B3BA2E6-2C6E-4233-BD77-FE99786DC047}"/>
    <dgm:cxn modelId="{87FC7E21-98EE-4AC5-8B0C-F327876C455E}" type="presOf" srcId="{537DEE57-81B1-4FED-9DA7-2E7A085D64FF}" destId="{668DE9E9-0039-44EF-97D4-35056EFFF17F}" srcOrd="0" destOrd="0" presId="urn:microsoft.com/office/officeart/2005/8/layout/vList2"/>
    <dgm:cxn modelId="{E094AC37-18D4-43F8-A44B-6C3D96BABF75}" srcId="{3E8F74E2-87CB-45C1-937C-76015E7047E0}" destId="{B575E606-D5C0-45D4-93BB-2961ACC0316B}" srcOrd="0" destOrd="0" parTransId="{BB90FF3B-22AA-4172-8D23-6EC10B41E2F5}" sibTransId="{CD32608D-BB04-4F96-ABD4-196C868B7268}"/>
    <dgm:cxn modelId="{F5259A84-622B-4C52-A011-E481618A520F}" srcId="{3E8F74E2-87CB-45C1-937C-76015E7047E0}" destId="{8BAB374F-7CB4-42E1-9B37-7E0F1F71CC69}" srcOrd="3" destOrd="0" parTransId="{ABCA140A-02EF-499F-9D69-68449550582F}" sibTransId="{74DA0311-69B0-4D58-AC84-ADA918A602C7}"/>
    <dgm:cxn modelId="{8252119B-3BA5-4F3E-9148-1A38CFB5C7A4}" type="presOf" srcId="{D31B2311-AD7B-446B-83C7-785DEF2C4BF0}" destId="{91BACEC0-2E59-48C1-8809-89A92FC00EF3}" srcOrd="0" destOrd="0" presId="urn:microsoft.com/office/officeart/2005/8/layout/vList2"/>
    <dgm:cxn modelId="{8445E4A5-121D-44D4-BBF2-D235D4FF9F42}" srcId="{3E8F74E2-87CB-45C1-937C-76015E7047E0}" destId="{537DEE57-81B1-4FED-9DA7-2E7A085D64FF}" srcOrd="2" destOrd="0" parTransId="{A7B9DF47-D042-4E9E-BA57-5D4C7BCE0A56}" sibTransId="{82F4CA42-11F6-49F5-9B9A-06917ED66D58}"/>
    <dgm:cxn modelId="{63248CBE-077F-4CB3-A9D1-00FA17A0467B}" type="presOf" srcId="{8BAB374F-7CB4-42E1-9B37-7E0F1F71CC69}" destId="{ABE0DDD3-2101-4D30-AAAE-85BA973DC028}" srcOrd="0" destOrd="0" presId="urn:microsoft.com/office/officeart/2005/8/layout/vList2"/>
    <dgm:cxn modelId="{0BF4A4BE-BA66-4908-A1AD-B04092CD9AFC}" srcId="{3E8F74E2-87CB-45C1-937C-76015E7047E0}" destId="{D31B2311-AD7B-446B-83C7-785DEF2C4BF0}" srcOrd="1" destOrd="0" parTransId="{5AB74351-E089-4510-ABA9-0A9EAFF5457E}" sibTransId="{18CA403E-B458-4CA5-B3AE-14407A844E53}"/>
    <dgm:cxn modelId="{235F00C9-A1E4-4D10-9F10-FC0E8685C559}" type="presOf" srcId="{3E8F74E2-87CB-45C1-937C-76015E7047E0}" destId="{9BFDE88C-A5DF-465D-9F51-607FB400B774}" srcOrd="0" destOrd="0" presId="urn:microsoft.com/office/officeart/2005/8/layout/vList2"/>
    <dgm:cxn modelId="{386313F1-D666-458B-A657-37752F211BD8}" type="presOf" srcId="{B575E606-D5C0-45D4-93BB-2961ACC0316B}" destId="{082A5AF7-D8CA-407F-A3DA-6057DE203884}" srcOrd="0" destOrd="0" presId="urn:microsoft.com/office/officeart/2005/8/layout/vList2"/>
    <dgm:cxn modelId="{07278DB2-0659-4F9C-B6C5-CD5C95449145}" type="presParOf" srcId="{9BFDE88C-A5DF-465D-9F51-607FB400B774}" destId="{082A5AF7-D8CA-407F-A3DA-6057DE203884}" srcOrd="0" destOrd="0" presId="urn:microsoft.com/office/officeart/2005/8/layout/vList2"/>
    <dgm:cxn modelId="{8C9719CC-8D37-403F-9F76-74A1651C5B4D}" type="presParOf" srcId="{9BFDE88C-A5DF-465D-9F51-607FB400B774}" destId="{641F6869-1A73-48C3-8830-C9D7059A93C8}" srcOrd="1" destOrd="0" presId="urn:microsoft.com/office/officeart/2005/8/layout/vList2"/>
    <dgm:cxn modelId="{08A92A14-B22E-49F8-89B4-904D52F09081}" type="presParOf" srcId="{9BFDE88C-A5DF-465D-9F51-607FB400B774}" destId="{91BACEC0-2E59-48C1-8809-89A92FC00EF3}" srcOrd="2" destOrd="0" presId="urn:microsoft.com/office/officeart/2005/8/layout/vList2"/>
    <dgm:cxn modelId="{15C7C4F7-7615-47DA-B751-342CBFF8E468}" type="presParOf" srcId="{9BFDE88C-A5DF-465D-9F51-607FB400B774}" destId="{26346164-5AC1-4249-8D36-3D491052E916}" srcOrd="3" destOrd="0" presId="urn:microsoft.com/office/officeart/2005/8/layout/vList2"/>
    <dgm:cxn modelId="{C264AC27-E8FB-4B9A-A9C2-89EC29B161B8}" type="presParOf" srcId="{9BFDE88C-A5DF-465D-9F51-607FB400B774}" destId="{668DE9E9-0039-44EF-97D4-35056EFFF17F}" srcOrd="4" destOrd="0" presId="urn:microsoft.com/office/officeart/2005/8/layout/vList2"/>
    <dgm:cxn modelId="{3A8E438D-6274-48B0-8656-EF3B0FC83C78}" type="presParOf" srcId="{9BFDE88C-A5DF-465D-9F51-607FB400B774}" destId="{DB94E17C-A494-42D7-A46D-0AC0557E729E}" srcOrd="5" destOrd="0" presId="urn:microsoft.com/office/officeart/2005/8/layout/vList2"/>
    <dgm:cxn modelId="{A00E8587-1D6E-4AF1-9DD7-EE75D4B48FC2}" type="presParOf" srcId="{9BFDE88C-A5DF-465D-9F51-607FB400B774}" destId="{ABE0DDD3-2101-4D30-AAAE-85BA973DC028}" srcOrd="6" destOrd="0" presId="urn:microsoft.com/office/officeart/2005/8/layout/vList2"/>
    <dgm:cxn modelId="{4FC15B4D-33D2-475A-AC6B-EB83D6D2A8AB}" type="presParOf" srcId="{9BFDE88C-A5DF-465D-9F51-607FB400B774}" destId="{FED1E7C5-A2D1-4410-B632-F2BD18F02A0B}" srcOrd="7" destOrd="0" presId="urn:microsoft.com/office/officeart/2005/8/layout/vList2"/>
    <dgm:cxn modelId="{CCBBD1D3-68AD-402D-84CD-1DF2EC5C8BDB}" type="presParOf" srcId="{9BFDE88C-A5DF-465D-9F51-607FB400B774}" destId="{16100F41-59C2-48DF-AD1E-8158FA5017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8F74E2-87CB-45C1-937C-76015E7047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DEE57-81B1-4FED-9DA7-2E7A085D64FF}">
      <dgm:prSet custT="1"/>
      <dgm:spPr/>
      <dgm:t>
        <a:bodyPr/>
        <a:lstStyle/>
        <a:p>
          <a:r>
            <a:rPr lang="en-AU" sz="2500" b="1" dirty="0">
              <a:solidFill>
                <a:srgbClr val="002060"/>
              </a:solidFill>
            </a:rPr>
            <a:t>Create Predictable Routines (NOT 100% of the time)</a:t>
          </a:r>
        </a:p>
        <a:p>
          <a:pPr>
            <a:buNone/>
          </a:pPr>
          <a:r>
            <a:rPr lang="en-GB" sz="2600" dirty="0">
              <a:solidFill>
                <a:srgbClr val="002060"/>
              </a:solidFill>
            </a:rPr>
            <a:t>Children with autism often thrive on structure. Having regular routines around meals, school, and bedtime can reduce stress and meltdowns.</a:t>
          </a:r>
          <a:endParaRPr lang="en-US" sz="2600" b="1" dirty="0">
            <a:solidFill>
              <a:srgbClr val="002060"/>
            </a:solidFill>
          </a:endParaRPr>
        </a:p>
      </dgm:t>
    </dgm:pt>
    <dgm:pt modelId="{A7B9DF47-D042-4E9E-BA57-5D4C7BCE0A56}" type="par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82F4CA42-11F6-49F5-9B9A-06917ED66D58}" type="sib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B575E606-D5C0-45D4-93BB-2961ACC0316B}">
      <dgm:prSet custT="1"/>
      <dgm:spPr/>
      <dgm:t>
        <a:bodyPr/>
        <a:lstStyle/>
        <a:p>
          <a:r>
            <a:rPr lang="en-GB" sz="2600" b="1" kern="1200" dirty="0">
              <a:solidFill>
                <a:srgbClr val="002060"/>
              </a:solidFill>
            </a:rPr>
            <a:t>Focus on Strengths, Not Just Challenges</a:t>
          </a:r>
        </a:p>
        <a:p>
          <a:pPr>
            <a:buNone/>
          </a:pPr>
          <a:r>
            <a:rPr lang="en-GB" sz="2600" kern="1200" dirty="0">
              <a:solidFill>
                <a:srgbClr val="002060"/>
              </a:solidFill>
            </a:rPr>
            <a:t>Celebrate your child’s unique interests and abilities. Building on their strengths helps with confidence and motivation.</a:t>
          </a:r>
          <a:endParaRPr lang="en-US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gm:t>
    </dgm:pt>
    <dgm:pt modelId="{BB90FF3B-22AA-4172-8D23-6EC10B41E2F5}" type="par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CD32608D-BB04-4F96-ABD4-196C868B7268}" type="sib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D31B2311-AD7B-446B-83C7-785DEF2C4B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>
              <a:solidFill>
                <a:srgbClr val="002060"/>
              </a:solidFill>
            </a:rPr>
            <a:t>Use Clear and Consistent Communication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sz="2400" dirty="0">
              <a:solidFill>
                <a:srgbClr val="002060"/>
              </a:solidFill>
            </a:rPr>
            <a:t>Visual supports (pictures, schedules, gestures) can reduce anxiety and help your child understand expectations. Consistency builds security.</a:t>
          </a:r>
          <a:endParaRPr lang="en-US" sz="2400" b="1" dirty="0">
            <a:solidFill>
              <a:srgbClr val="002060"/>
            </a:solidFill>
          </a:endParaRP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dirty="0"/>
        </a:p>
      </dgm:t>
    </dgm:pt>
    <dgm:pt modelId="{5AB74351-E089-4510-ABA9-0A9EAFF5457E}" type="parTrans" cxnId="{0BF4A4BE-BA66-4908-A1AD-B04092CD9AFC}">
      <dgm:prSet/>
      <dgm:spPr/>
      <dgm:t>
        <a:bodyPr/>
        <a:lstStyle/>
        <a:p>
          <a:endParaRPr lang="en-AU"/>
        </a:p>
      </dgm:t>
    </dgm:pt>
    <dgm:pt modelId="{18CA403E-B458-4CA5-B3AE-14407A844E53}" type="sibTrans" cxnId="{0BF4A4BE-BA66-4908-A1AD-B04092CD9AFC}">
      <dgm:prSet/>
      <dgm:spPr/>
      <dgm:t>
        <a:bodyPr/>
        <a:lstStyle/>
        <a:p>
          <a:endParaRPr lang="en-AU"/>
        </a:p>
      </dgm:t>
    </dgm:pt>
    <dgm:pt modelId="{88595516-9229-4C21-8C0D-AFF3FD58A0FE}">
      <dgm:prSet custT="1"/>
      <dgm:spPr/>
      <dgm:t>
        <a:bodyPr/>
        <a:lstStyle/>
        <a:p>
          <a:r>
            <a:rPr lang="en-GB" sz="2600" b="1" kern="1200" dirty="0">
              <a:solidFill>
                <a:srgbClr val="002060"/>
              </a:solidFill>
            </a:rPr>
            <a:t>Break Tasks into Manageable Steps</a:t>
          </a:r>
        </a:p>
        <a:p>
          <a:pPr>
            <a:buNone/>
          </a:pPr>
          <a:r>
            <a:rPr lang="en-GB" sz="2600" kern="1200" dirty="0">
              <a:solidFill>
                <a:srgbClr val="002060"/>
              </a:solidFill>
            </a:rPr>
            <a:t>Chunking big tasks into smaller steps (with visual or verbal prompts) makes learning and independence easier.</a:t>
          </a:r>
          <a:endParaRPr lang="en-AU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gm:t>
    </dgm:pt>
    <dgm:pt modelId="{BC204D62-5BD6-4BC7-B339-EA9B5AA992FF}" type="parTrans" cxnId="{627AF11B-A537-4A05-B315-DE0AF8E710AF}">
      <dgm:prSet/>
      <dgm:spPr/>
      <dgm:t>
        <a:bodyPr/>
        <a:lstStyle/>
        <a:p>
          <a:endParaRPr lang="en-AU"/>
        </a:p>
      </dgm:t>
    </dgm:pt>
    <dgm:pt modelId="{4B3BA2E6-2C6E-4233-BD77-FE99786DC047}" type="sibTrans" cxnId="{627AF11B-A537-4A05-B315-DE0AF8E710AF}">
      <dgm:prSet/>
      <dgm:spPr/>
      <dgm:t>
        <a:bodyPr/>
        <a:lstStyle/>
        <a:p>
          <a:endParaRPr lang="en-AU"/>
        </a:p>
      </dgm:t>
    </dgm:pt>
    <dgm:pt modelId="{9BFDE88C-A5DF-465D-9F51-607FB400B774}" type="pres">
      <dgm:prSet presAssocID="{3E8F74E2-87CB-45C1-937C-76015E7047E0}" presName="linear" presStyleCnt="0">
        <dgm:presLayoutVars>
          <dgm:animLvl val="lvl"/>
          <dgm:resizeHandles val="exact"/>
        </dgm:presLayoutVars>
      </dgm:prSet>
      <dgm:spPr/>
    </dgm:pt>
    <dgm:pt modelId="{082A5AF7-D8CA-407F-A3DA-6057DE203884}" type="pres">
      <dgm:prSet presAssocID="{B575E606-D5C0-45D4-93BB-2961ACC0316B}" presName="parentText" presStyleLbl="node1" presStyleIdx="0" presStyleCnt="4" custLinFactNeighborX="-275" custLinFactNeighborY="-44708">
        <dgm:presLayoutVars>
          <dgm:chMax val="0"/>
          <dgm:bulletEnabled val="1"/>
        </dgm:presLayoutVars>
      </dgm:prSet>
      <dgm:spPr/>
    </dgm:pt>
    <dgm:pt modelId="{641F6869-1A73-48C3-8830-C9D7059A93C8}" type="pres">
      <dgm:prSet presAssocID="{CD32608D-BB04-4F96-ABD4-196C868B7268}" presName="spacer" presStyleCnt="0"/>
      <dgm:spPr/>
    </dgm:pt>
    <dgm:pt modelId="{91BACEC0-2E59-48C1-8809-89A92FC00EF3}" type="pres">
      <dgm:prSet presAssocID="{D31B2311-AD7B-446B-83C7-785DEF2C4BF0}" presName="parentText" presStyleLbl="node1" presStyleIdx="1" presStyleCnt="4" custLinFactNeighborX="-275">
        <dgm:presLayoutVars>
          <dgm:chMax val="0"/>
          <dgm:bulletEnabled val="1"/>
        </dgm:presLayoutVars>
      </dgm:prSet>
      <dgm:spPr/>
    </dgm:pt>
    <dgm:pt modelId="{26346164-5AC1-4249-8D36-3D491052E916}" type="pres">
      <dgm:prSet presAssocID="{18CA403E-B458-4CA5-B3AE-14407A844E53}" presName="spacer" presStyleCnt="0"/>
      <dgm:spPr/>
    </dgm:pt>
    <dgm:pt modelId="{668DE9E9-0039-44EF-97D4-35056EFFF17F}" type="pres">
      <dgm:prSet presAssocID="{537DEE57-81B1-4FED-9DA7-2E7A085D64FF}" presName="parentText" presStyleLbl="node1" presStyleIdx="2" presStyleCnt="4" custLinFactY="-553" custLinFactNeighborX="-275" custLinFactNeighborY="-100000">
        <dgm:presLayoutVars>
          <dgm:chMax val="0"/>
          <dgm:bulletEnabled val="1"/>
        </dgm:presLayoutVars>
      </dgm:prSet>
      <dgm:spPr/>
    </dgm:pt>
    <dgm:pt modelId="{DB94E17C-A494-42D7-A46D-0AC0557E729E}" type="pres">
      <dgm:prSet presAssocID="{82F4CA42-11F6-49F5-9B9A-06917ED66D58}" presName="spacer" presStyleCnt="0"/>
      <dgm:spPr/>
    </dgm:pt>
    <dgm:pt modelId="{16100F41-59C2-48DF-AD1E-8158FA50177F}" type="pres">
      <dgm:prSet presAssocID="{88595516-9229-4C21-8C0D-AFF3FD58A0FE}" presName="parentText" presStyleLbl="node1" presStyleIdx="3" presStyleCnt="4" custLinFactY="2978" custLinFactNeighborX="-1800" custLinFactNeighborY="100000">
        <dgm:presLayoutVars>
          <dgm:chMax val="0"/>
          <dgm:bulletEnabled val="1"/>
        </dgm:presLayoutVars>
      </dgm:prSet>
      <dgm:spPr/>
    </dgm:pt>
  </dgm:ptLst>
  <dgm:cxnLst>
    <dgm:cxn modelId="{A0BEEE18-D04E-42F8-9759-61780CF9E550}" type="presOf" srcId="{88595516-9229-4C21-8C0D-AFF3FD58A0FE}" destId="{16100F41-59C2-48DF-AD1E-8158FA50177F}" srcOrd="0" destOrd="0" presId="urn:microsoft.com/office/officeart/2005/8/layout/vList2"/>
    <dgm:cxn modelId="{627AF11B-A537-4A05-B315-DE0AF8E710AF}" srcId="{3E8F74E2-87CB-45C1-937C-76015E7047E0}" destId="{88595516-9229-4C21-8C0D-AFF3FD58A0FE}" srcOrd="3" destOrd="0" parTransId="{BC204D62-5BD6-4BC7-B339-EA9B5AA992FF}" sibTransId="{4B3BA2E6-2C6E-4233-BD77-FE99786DC047}"/>
    <dgm:cxn modelId="{87FC7E21-98EE-4AC5-8B0C-F327876C455E}" type="presOf" srcId="{537DEE57-81B1-4FED-9DA7-2E7A085D64FF}" destId="{668DE9E9-0039-44EF-97D4-35056EFFF17F}" srcOrd="0" destOrd="0" presId="urn:microsoft.com/office/officeart/2005/8/layout/vList2"/>
    <dgm:cxn modelId="{E094AC37-18D4-43F8-A44B-6C3D96BABF75}" srcId="{3E8F74E2-87CB-45C1-937C-76015E7047E0}" destId="{B575E606-D5C0-45D4-93BB-2961ACC0316B}" srcOrd="0" destOrd="0" parTransId="{BB90FF3B-22AA-4172-8D23-6EC10B41E2F5}" sibTransId="{CD32608D-BB04-4F96-ABD4-196C868B7268}"/>
    <dgm:cxn modelId="{8252119B-3BA5-4F3E-9148-1A38CFB5C7A4}" type="presOf" srcId="{D31B2311-AD7B-446B-83C7-785DEF2C4BF0}" destId="{91BACEC0-2E59-48C1-8809-89A92FC00EF3}" srcOrd="0" destOrd="0" presId="urn:microsoft.com/office/officeart/2005/8/layout/vList2"/>
    <dgm:cxn modelId="{8445E4A5-121D-44D4-BBF2-D235D4FF9F42}" srcId="{3E8F74E2-87CB-45C1-937C-76015E7047E0}" destId="{537DEE57-81B1-4FED-9DA7-2E7A085D64FF}" srcOrd="2" destOrd="0" parTransId="{A7B9DF47-D042-4E9E-BA57-5D4C7BCE0A56}" sibTransId="{82F4CA42-11F6-49F5-9B9A-06917ED66D58}"/>
    <dgm:cxn modelId="{0BF4A4BE-BA66-4908-A1AD-B04092CD9AFC}" srcId="{3E8F74E2-87CB-45C1-937C-76015E7047E0}" destId="{D31B2311-AD7B-446B-83C7-785DEF2C4BF0}" srcOrd="1" destOrd="0" parTransId="{5AB74351-E089-4510-ABA9-0A9EAFF5457E}" sibTransId="{18CA403E-B458-4CA5-B3AE-14407A844E53}"/>
    <dgm:cxn modelId="{235F00C9-A1E4-4D10-9F10-FC0E8685C559}" type="presOf" srcId="{3E8F74E2-87CB-45C1-937C-76015E7047E0}" destId="{9BFDE88C-A5DF-465D-9F51-607FB400B774}" srcOrd="0" destOrd="0" presId="urn:microsoft.com/office/officeart/2005/8/layout/vList2"/>
    <dgm:cxn modelId="{386313F1-D666-458B-A657-37752F211BD8}" type="presOf" srcId="{B575E606-D5C0-45D4-93BB-2961ACC0316B}" destId="{082A5AF7-D8CA-407F-A3DA-6057DE203884}" srcOrd="0" destOrd="0" presId="urn:microsoft.com/office/officeart/2005/8/layout/vList2"/>
    <dgm:cxn modelId="{07278DB2-0659-4F9C-B6C5-CD5C95449145}" type="presParOf" srcId="{9BFDE88C-A5DF-465D-9F51-607FB400B774}" destId="{082A5AF7-D8CA-407F-A3DA-6057DE203884}" srcOrd="0" destOrd="0" presId="urn:microsoft.com/office/officeart/2005/8/layout/vList2"/>
    <dgm:cxn modelId="{8C9719CC-8D37-403F-9F76-74A1651C5B4D}" type="presParOf" srcId="{9BFDE88C-A5DF-465D-9F51-607FB400B774}" destId="{641F6869-1A73-48C3-8830-C9D7059A93C8}" srcOrd="1" destOrd="0" presId="urn:microsoft.com/office/officeart/2005/8/layout/vList2"/>
    <dgm:cxn modelId="{08A92A14-B22E-49F8-89B4-904D52F09081}" type="presParOf" srcId="{9BFDE88C-A5DF-465D-9F51-607FB400B774}" destId="{91BACEC0-2E59-48C1-8809-89A92FC00EF3}" srcOrd="2" destOrd="0" presId="urn:microsoft.com/office/officeart/2005/8/layout/vList2"/>
    <dgm:cxn modelId="{15C7C4F7-7615-47DA-B751-342CBFF8E468}" type="presParOf" srcId="{9BFDE88C-A5DF-465D-9F51-607FB400B774}" destId="{26346164-5AC1-4249-8D36-3D491052E916}" srcOrd="3" destOrd="0" presId="urn:microsoft.com/office/officeart/2005/8/layout/vList2"/>
    <dgm:cxn modelId="{C264AC27-E8FB-4B9A-A9C2-89EC29B161B8}" type="presParOf" srcId="{9BFDE88C-A5DF-465D-9F51-607FB400B774}" destId="{668DE9E9-0039-44EF-97D4-35056EFFF17F}" srcOrd="4" destOrd="0" presId="urn:microsoft.com/office/officeart/2005/8/layout/vList2"/>
    <dgm:cxn modelId="{3A8E438D-6274-48B0-8656-EF3B0FC83C78}" type="presParOf" srcId="{9BFDE88C-A5DF-465D-9F51-607FB400B774}" destId="{DB94E17C-A494-42D7-A46D-0AC0557E729E}" srcOrd="5" destOrd="0" presId="urn:microsoft.com/office/officeart/2005/8/layout/vList2"/>
    <dgm:cxn modelId="{CCBBD1D3-68AD-402D-84CD-1DF2EC5C8BDB}" type="presParOf" srcId="{9BFDE88C-A5DF-465D-9F51-607FB400B774}" destId="{16100F41-59C2-48DF-AD1E-8158FA5017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8F74E2-87CB-45C1-937C-76015E7047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DEE57-81B1-4FED-9DA7-2E7A085D64FF}">
      <dgm:prSet custT="1"/>
      <dgm:spPr/>
      <dgm:t>
        <a:bodyPr/>
        <a:lstStyle/>
        <a:p>
          <a:r>
            <a:rPr lang="en-GB" sz="2600" b="1" dirty="0">
              <a:solidFill>
                <a:srgbClr val="002060"/>
              </a:solidFill>
            </a:rPr>
            <a:t>Encourage Social Connections at Their Pace</a:t>
          </a:r>
        </a:p>
        <a:p>
          <a:pPr>
            <a:buNone/>
          </a:pPr>
          <a:r>
            <a:rPr lang="en-GB" sz="2600" dirty="0">
              <a:solidFill>
                <a:srgbClr val="002060"/>
              </a:solidFill>
            </a:rPr>
            <a:t>Support friendships in environments that match your child’s interests (e.g., Lego club, gaming, art). Don’t force—it’s about quality, not quantity.</a:t>
          </a:r>
          <a:endParaRPr lang="en-US" sz="2600" b="1" dirty="0">
            <a:solidFill>
              <a:srgbClr val="002060"/>
            </a:solidFill>
          </a:endParaRPr>
        </a:p>
      </dgm:t>
    </dgm:pt>
    <dgm:pt modelId="{A7B9DF47-D042-4E9E-BA57-5D4C7BCE0A56}" type="par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82F4CA42-11F6-49F5-9B9A-06917ED66D58}" type="sib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B575E606-D5C0-45D4-93BB-2961ACC0316B}">
      <dgm:prSet custT="1"/>
      <dgm:spPr/>
      <dgm:t>
        <a:bodyPr/>
        <a:lstStyle/>
        <a:p>
          <a:r>
            <a:rPr lang="en-AU" sz="2600" b="1" kern="1200" dirty="0">
              <a:solidFill>
                <a:srgbClr val="002060"/>
              </a:solidFill>
            </a:rPr>
            <a:t>Prioritise Sensory Needs</a:t>
          </a:r>
        </a:p>
        <a:p>
          <a:pPr>
            <a:buNone/>
          </a:pPr>
          <a:r>
            <a:rPr lang="en-GB" sz="2600" kern="1200" dirty="0">
              <a:solidFill>
                <a:srgbClr val="002060"/>
              </a:solidFill>
            </a:rPr>
            <a:t>Notice how your child responds to lights, sounds, textures, and smells. Create calming spaces and offer tools like noise-cancelling headphones, fidgets, or compression clothing if helpful.</a:t>
          </a:r>
          <a:endParaRPr lang="en-US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gm:t>
    </dgm:pt>
    <dgm:pt modelId="{BB90FF3B-22AA-4172-8D23-6EC10B41E2F5}" type="par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CD32608D-BB04-4F96-ABD4-196C868B7268}" type="sib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D31B2311-AD7B-446B-83C7-785DEF2C4B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>
              <a:solidFill>
                <a:srgbClr val="002060"/>
              </a:solidFill>
            </a:rPr>
            <a:t>Model and Teach Emotional Regulation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sz="2400" dirty="0">
              <a:solidFill>
                <a:srgbClr val="002060"/>
              </a:solidFill>
            </a:rPr>
            <a:t>Practice calm-down strategies together, like deep breathing, movement breaks, or sensory tools, so they can learn what works for them.</a:t>
          </a:r>
          <a:endParaRPr lang="en-AU" dirty="0">
            <a:solidFill>
              <a:srgbClr val="002060"/>
            </a:solidFill>
          </a:endParaRPr>
        </a:p>
      </dgm:t>
    </dgm:pt>
    <dgm:pt modelId="{5AB74351-E089-4510-ABA9-0A9EAFF5457E}" type="parTrans" cxnId="{0BF4A4BE-BA66-4908-A1AD-B04092CD9AFC}">
      <dgm:prSet/>
      <dgm:spPr/>
      <dgm:t>
        <a:bodyPr/>
        <a:lstStyle/>
        <a:p>
          <a:endParaRPr lang="en-AU"/>
        </a:p>
      </dgm:t>
    </dgm:pt>
    <dgm:pt modelId="{18CA403E-B458-4CA5-B3AE-14407A844E53}" type="sibTrans" cxnId="{0BF4A4BE-BA66-4908-A1AD-B04092CD9AFC}">
      <dgm:prSet/>
      <dgm:spPr/>
      <dgm:t>
        <a:bodyPr/>
        <a:lstStyle/>
        <a:p>
          <a:endParaRPr lang="en-AU"/>
        </a:p>
      </dgm:t>
    </dgm:pt>
    <dgm:pt modelId="{9BFDE88C-A5DF-465D-9F51-607FB400B774}" type="pres">
      <dgm:prSet presAssocID="{3E8F74E2-87CB-45C1-937C-76015E7047E0}" presName="linear" presStyleCnt="0">
        <dgm:presLayoutVars>
          <dgm:animLvl val="lvl"/>
          <dgm:resizeHandles val="exact"/>
        </dgm:presLayoutVars>
      </dgm:prSet>
      <dgm:spPr/>
    </dgm:pt>
    <dgm:pt modelId="{082A5AF7-D8CA-407F-A3DA-6057DE203884}" type="pres">
      <dgm:prSet presAssocID="{B575E606-D5C0-45D4-93BB-2961ACC0316B}" presName="parentText" presStyleLbl="node1" presStyleIdx="0" presStyleCnt="3" custLinFactNeighborX="-275" custLinFactNeighborY="-44708">
        <dgm:presLayoutVars>
          <dgm:chMax val="0"/>
          <dgm:bulletEnabled val="1"/>
        </dgm:presLayoutVars>
      </dgm:prSet>
      <dgm:spPr/>
    </dgm:pt>
    <dgm:pt modelId="{641F6869-1A73-48C3-8830-C9D7059A93C8}" type="pres">
      <dgm:prSet presAssocID="{CD32608D-BB04-4F96-ABD4-196C868B7268}" presName="spacer" presStyleCnt="0"/>
      <dgm:spPr/>
    </dgm:pt>
    <dgm:pt modelId="{91BACEC0-2E59-48C1-8809-89A92FC00EF3}" type="pres">
      <dgm:prSet presAssocID="{D31B2311-AD7B-446B-83C7-785DEF2C4BF0}" presName="parentText" presStyleLbl="node1" presStyleIdx="1" presStyleCnt="3" custLinFactNeighborX="-275">
        <dgm:presLayoutVars>
          <dgm:chMax val="0"/>
          <dgm:bulletEnabled val="1"/>
        </dgm:presLayoutVars>
      </dgm:prSet>
      <dgm:spPr/>
    </dgm:pt>
    <dgm:pt modelId="{26346164-5AC1-4249-8D36-3D491052E916}" type="pres">
      <dgm:prSet presAssocID="{18CA403E-B458-4CA5-B3AE-14407A844E53}" presName="spacer" presStyleCnt="0"/>
      <dgm:spPr/>
    </dgm:pt>
    <dgm:pt modelId="{668DE9E9-0039-44EF-97D4-35056EFFF17F}" type="pres">
      <dgm:prSet presAssocID="{537DEE57-81B1-4FED-9DA7-2E7A085D64FF}" presName="parentText" presStyleLbl="node1" presStyleIdx="2" presStyleCnt="3" custLinFactY="-137" custLinFactNeighborX="-275" custLinFactNeighborY="-100000">
        <dgm:presLayoutVars>
          <dgm:chMax val="0"/>
          <dgm:bulletEnabled val="1"/>
        </dgm:presLayoutVars>
      </dgm:prSet>
      <dgm:spPr/>
    </dgm:pt>
  </dgm:ptLst>
  <dgm:cxnLst>
    <dgm:cxn modelId="{87FC7E21-98EE-4AC5-8B0C-F327876C455E}" type="presOf" srcId="{537DEE57-81B1-4FED-9DA7-2E7A085D64FF}" destId="{668DE9E9-0039-44EF-97D4-35056EFFF17F}" srcOrd="0" destOrd="0" presId="urn:microsoft.com/office/officeart/2005/8/layout/vList2"/>
    <dgm:cxn modelId="{E094AC37-18D4-43F8-A44B-6C3D96BABF75}" srcId="{3E8F74E2-87CB-45C1-937C-76015E7047E0}" destId="{B575E606-D5C0-45D4-93BB-2961ACC0316B}" srcOrd="0" destOrd="0" parTransId="{BB90FF3B-22AA-4172-8D23-6EC10B41E2F5}" sibTransId="{CD32608D-BB04-4F96-ABD4-196C868B7268}"/>
    <dgm:cxn modelId="{8252119B-3BA5-4F3E-9148-1A38CFB5C7A4}" type="presOf" srcId="{D31B2311-AD7B-446B-83C7-785DEF2C4BF0}" destId="{91BACEC0-2E59-48C1-8809-89A92FC00EF3}" srcOrd="0" destOrd="0" presId="urn:microsoft.com/office/officeart/2005/8/layout/vList2"/>
    <dgm:cxn modelId="{8445E4A5-121D-44D4-BBF2-D235D4FF9F42}" srcId="{3E8F74E2-87CB-45C1-937C-76015E7047E0}" destId="{537DEE57-81B1-4FED-9DA7-2E7A085D64FF}" srcOrd="2" destOrd="0" parTransId="{A7B9DF47-D042-4E9E-BA57-5D4C7BCE0A56}" sibTransId="{82F4CA42-11F6-49F5-9B9A-06917ED66D58}"/>
    <dgm:cxn modelId="{0BF4A4BE-BA66-4908-A1AD-B04092CD9AFC}" srcId="{3E8F74E2-87CB-45C1-937C-76015E7047E0}" destId="{D31B2311-AD7B-446B-83C7-785DEF2C4BF0}" srcOrd="1" destOrd="0" parTransId="{5AB74351-E089-4510-ABA9-0A9EAFF5457E}" sibTransId="{18CA403E-B458-4CA5-B3AE-14407A844E53}"/>
    <dgm:cxn modelId="{235F00C9-A1E4-4D10-9F10-FC0E8685C559}" type="presOf" srcId="{3E8F74E2-87CB-45C1-937C-76015E7047E0}" destId="{9BFDE88C-A5DF-465D-9F51-607FB400B774}" srcOrd="0" destOrd="0" presId="urn:microsoft.com/office/officeart/2005/8/layout/vList2"/>
    <dgm:cxn modelId="{386313F1-D666-458B-A657-37752F211BD8}" type="presOf" srcId="{B575E606-D5C0-45D4-93BB-2961ACC0316B}" destId="{082A5AF7-D8CA-407F-A3DA-6057DE203884}" srcOrd="0" destOrd="0" presId="urn:microsoft.com/office/officeart/2005/8/layout/vList2"/>
    <dgm:cxn modelId="{07278DB2-0659-4F9C-B6C5-CD5C95449145}" type="presParOf" srcId="{9BFDE88C-A5DF-465D-9F51-607FB400B774}" destId="{082A5AF7-D8CA-407F-A3DA-6057DE203884}" srcOrd="0" destOrd="0" presId="urn:microsoft.com/office/officeart/2005/8/layout/vList2"/>
    <dgm:cxn modelId="{8C9719CC-8D37-403F-9F76-74A1651C5B4D}" type="presParOf" srcId="{9BFDE88C-A5DF-465D-9F51-607FB400B774}" destId="{641F6869-1A73-48C3-8830-C9D7059A93C8}" srcOrd="1" destOrd="0" presId="urn:microsoft.com/office/officeart/2005/8/layout/vList2"/>
    <dgm:cxn modelId="{08A92A14-B22E-49F8-89B4-904D52F09081}" type="presParOf" srcId="{9BFDE88C-A5DF-465D-9F51-607FB400B774}" destId="{91BACEC0-2E59-48C1-8809-89A92FC00EF3}" srcOrd="2" destOrd="0" presId="urn:microsoft.com/office/officeart/2005/8/layout/vList2"/>
    <dgm:cxn modelId="{15C7C4F7-7615-47DA-B751-342CBFF8E468}" type="presParOf" srcId="{9BFDE88C-A5DF-465D-9F51-607FB400B774}" destId="{26346164-5AC1-4249-8D36-3D491052E916}" srcOrd="3" destOrd="0" presId="urn:microsoft.com/office/officeart/2005/8/layout/vList2"/>
    <dgm:cxn modelId="{C264AC27-E8FB-4B9A-A9C2-89EC29B161B8}" type="presParOf" srcId="{9BFDE88C-A5DF-465D-9F51-607FB400B774}" destId="{668DE9E9-0039-44EF-97D4-35056EFFF1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8F74E2-87CB-45C1-937C-76015E7047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DEE57-81B1-4FED-9DA7-2E7A085D64FF}">
      <dgm:prSet custT="1"/>
      <dgm:spPr/>
      <dgm:t>
        <a:bodyPr/>
        <a:lstStyle/>
        <a:p>
          <a:r>
            <a:rPr lang="en-AU" sz="2600" b="1" dirty="0">
              <a:solidFill>
                <a:srgbClr val="002060"/>
              </a:solidFill>
            </a:rPr>
            <a:t>Embrace Neurodiversity</a:t>
          </a:r>
        </a:p>
        <a:p>
          <a:pPr>
            <a:buNone/>
          </a:pPr>
          <a:r>
            <a:rPr lang="en-GB" sz="2600" dirty="0">
              <a:solidFill>
                <a:srgbClr val="002060"/>
              </a:solidFill>
            </a:rPr>
            <a:t>See autism as a different way of experiencing the world, not something to “fix.” Acceptance, patience, and advocacy help your child thrive.</a:t>
          </a:r>
          <a:endParaRPr lang="en-US" sz="2600" b="1" dirty="0">
            <a:solidFill>
              <a:srgbClr val="002060"/>
            </a:solidFill>
          </a:endParaRPr>
        </a:p>
      </dgm:t>
    </dgm:pt>
    <dgm:pt modelId="{A7B9DF47-D042-4E9E-BA57-5D4C7BCE0A56}" type="par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82F4CA42-11F6-49F5-9B9A-06917ED66D58}" type="sib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B575E606-D5C0-45D4-93BB-2961ACC0316B}">
      <dgm:prSet custT="1"/>
      <dgm:spPr/>
      <dgm:t>
        <a:bodyPr/>
        <a:lstStyle/>
        <a:p>
          <a:r>
            <a:rPr lang="en-GB" sz="2600" b="1" kern="1200" dirty="0">
              <a:solidFill>
                <a:srgbClr val="002060"/>
              </a:solidFill>
            </a:rPr>
            <a:t>Work Closely with Educators and Therapists</a:t>
          </a:r>
        </a:p>
        <a:p>
          <a:pPr>
            <a:buNone/>
          </a:pPr>
          <a:r>
            <a:rPr lang="en-GB" sz="2600" kern="1200" dirty="0">
              <a:solidFill>
                <a:srgbClr val="002060"/>
              </a:solidFill>
            </a:rPr>
            <a:t>Share insights about your child’s strengths and triggers. Collaboration ensures strategies are consistent across home and school.</a:t>
          </a:r>
          <a:endParaRPr lang="en-US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gm:t>
    </dgm:pt>
    <dgm:pt modelId="{BB90FF3B-22AA-4172-8D23-6EC10B41E2F5}" type="par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CD32608D-BB04-4F96-ABD4-196C868B7268}" type="sib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D31B2311-AD7B-446B-83C7-785DEF2C4B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dirty="0">
              <a:solidFill>
                <a:srgbClr val="002060"/>
              </a:solidFill>
            </a:rPr>
            <a:t>Take Care of Yourself Too</a:t>
          </a:r>
        </a:p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sz="2400" dirty="0">
              <a:solidFill>
                <a:srgbClr val="002060"/>
              </a:solidFill>
            </a:rPr>
            <a:t>Parenting a neurodivergent child can be demanding. Access respite, support groups, relatives supports, &amp; self-care routines so you can show up as your best self.</a:t>
          </a:r>
          <a:endParaRPr lang="en-AU" dirty="0">
            <a:solidFill>
              <a:srgbClr val="002060"/>
            </a:solidFill>
          </a:endParaRPr>
        </a:p>
      </dgm:t>
    </dgm:pt>
    <dgm:pt modelId="{5AB74351-E089-4510-ABA9-0A9EAFF5457E}" type="parTrans" cxnId="{0BF4A4BE-BA66-4908-A1AD-B04092CD9AFC}">
      <dgm:prSet/>
      <dgm:spPr/>
      <dgm:t>
        <a:bodyPr/>
        <a:lstStyle/>
        <a:p>
          <a:endParaRPr lang="en-AU"/>
        </a:p>
      </dgm:t>
    </dgm:pt>
    <dgm:pt modelId="{18CA403E-B458-4CA5-B3AE-14407A844E53}" type="sibTrans" cxnId="{0BF4A4BE-BA66-4908-A1AD-B04092CD9AFC}">
      <dgm:prSet/>
      <dgm:spPr/>
      <dgm:t>
        <a:bodyPr/>
        <a:lstStyle/>
        <a:p>
          <a:endParaRPr lang="en-AU"/>
        </a:p>
      </dgm:t>
    </dgm:pt>
    <dgm:pt modelId="{9BFDE88C-A5DF-465D-9F51-607FB400B774}" type="pres">
      <dgm:prSet presAssocID="{3E8F74E2-87CB-45C1-937C-76015E7047E0}" presName="linear" presStyleCnt="0">
        <dgm:presLayoutVars>
          <dgm:animLvl val="lvl"/>
          <dgm:resizeHandles val="exact"/>
        </dgm:presLayoutVars>
      </dgm:prSet>
      <dgm:spPr/>
    </dgm:pt>
    <dgm:pt modelId="{082A5AF7-D8CA-407F-A3DA-6057DE203884}" type="pres">
      <dgm:prSet presAssocID="{B575E606-D5C0-45D4-93BB-2961ACC0316B}" presName="parentText" presStyleLbl="node1" presStyleIdx="0" presStyleCnt="3" custLinFactNeighborX="-275" custLinFactNeighborY="-44708">
        <dgm:presLayoutVars>
          <dgm:chMax val="0"/>
          <dgm:bulletEnabled val="1"/>
        </dgm:presLayoutVars>
      </dgm:prSet>
      <dgm:spPr/>
    </dgm:pt>
    <dgm:pt modelId="{641F6869-1A73-48C3-8830-C9D7059A93C8}" type="pres">
      <dgm:prSet presAssocID="{CD32608D-BB04-4F96-ABD4-196C868B7268}" presName="spacer" presStyleCnt="0"/>
      <dgm:spPr/>
    </dgm:pt>
    <dgm:pt modelId="{91BACEC0-2E59-48C1-8809-89A92FC00EF3}" type="pres">
      <dgm:prSet presAssocID="{D31B2311-AD7B-446B-83C7-785DEF2C4BF0}" presName="parentText" presStyleLbl="node1" presStyleIdx="1" presStyleCnt="3" custLinFactNeighborY="-86714">
        <dgm:presLayoutVars>
          <dgm:chMax val="0"/>
          <dgm:bulletEnabled val="1"/>
        </dgm:presLayoutVars>
      </dgm:prSet>
      <dgm:spPr/>
    </dgm:pt>
    <dgm:pt modelId="{26346164-5AC1-4249-8D36-3D491052E916}" type="pres">
      <dgm:prSet presAssocID="{18CA403E-B458-4CA5-B3AE-14407A844E53}" presName="spacer" presStyleCnt="0"/>
      <dgm:spPr/>
    </dgm:pt>
    <dgm:pt modelId="{668DE9E9-0039-44EF-97D4-35056EFFF17F}" type="pres">
      <dgm:prSet presAssocID="{537DEE57-81B1-4FED-9DA7-2E7A085D64FF}" presName="parentText" presStyleLbl="node1" presStyleIdx="2" presStyleCnt="3" custLinFactY="-4536" custLinFactNeighborX="-92" custLinFactNeighborY="-100000">
        <dgm:presLayoutVars>
          <dgm:chMax val="0"/>
          <dgm:bulletEnabled val="1"/>
        </dgm:presLayoutVars>
      </dgm:prSet>
      <dgm:spPr/>
    </dgm:pt>
  </dgm:ptLst>
  <dgm:cxnLst>
    <dgm:cxn modelId="{87FC7E21-98EE-4AC5-8B0C-F327876C455E}" type="presOf" srcId="{537DEE57-81B1-4FED-9DA7-2E7A085D64FF}" destId="{668DE9E9-0039-44EF-97D4-35056EFFF17F}" srcOrd="0" destOrd="0" presId="urn:microsoft.com/office/officeart/2005/8/layout/vList2"/>
    <dgm:cxn modelId="{E094AC37-18D4-43F8-A44B-6C3D96BABF75}" srcId="{3E8F74E2-87CB-45C1-937C-76015E7047E0}" destId="{B575E606-D5C0-45D4-93BB-2961ACC0316B}" srcOrd="0" destOrd="0" parTransId="{BB90FF3B-22AA-4172-8D23-6EC10B41E2F5}" sibTransId="{CD32608D-BB04-4F96-ABD4-196C868B7268}"/>
    <dgm:cxn modelId="{8252119B-3BA5-4F3E-9148-1A38CFB5C7A4}" type="presOf" srcId="{D31B2311-AD7B-446B-83C7-785DEF2C4BF0}" destId="{91BACEC0-2E59-48C1-8809-89A92FC00EF3}" srcOrd="0" destOrd="0" presId="urn:microsoft.com/office/officeart/2005/8/layout/vList2"/>
    <dgm:cxn modelId="{8445E4A5-121D-44D4-BBF2-D235D4FF9F42}" srcId="{3E8F74E2-87CB-45C1-937C-76015E7047E0}" destId="{537DEE57-81B1-4FED-9DA7-2E7A085D64FF}" srcOrd="2" destOrd="0" parTransId="{A7B9DF47-D042-4E9E-BA57-5D4C7BCE0A56}" sibTransId="{82F4CA42-11F6-49F5-9B9A-06917ED66D58}"/>
    <dgm:cxn modelId="{0BF4A4BE-BA66-4908-A1AD-B04092CD9AFC}" srcId="{3E8F74E2-87CB-45C1-937C-76015E7047E0}" destId="{D31B2311-AD7B-446B-83C7-785DEF2C4BF0}" srcOrd="1" destOrd="0" parTransId="{5AB74351-E089-4510-ABA9-0A9EAFF5457E}" sibTransId="{18CA403E-B458-4CA5-B3AE-14407A844E53}"/>
    <dgm:cxn modelId="{235F00C9-A1E4-4D10-9F10-FC0E8685C559}" type="presOf" srcId="{3E8F74E2-87CB-45C1-937C-76015E7047E0}" destId="{9BFDE88C-A5DF-465D-9F51-607FB400B774}" srcOrd="0" destOrd="0" presId="urn:microsoft.com/office/officeart/2005/8/layout/vList2"/>
    <dgm:cxn modelId="{386313F1-D666-458B-A657-37752F211BD8}" type="presOf" srcId="{B575E606-D5C0-45D4-93BB-2961ACC0316B}" destId="{082A5AF7-D8CA-407F-A3DA-6057DE203884}" srcOrd="0" destOrd="0" presId="urn:microsoft.com/office/officeart/2005/8/layout/vList2"/>
    <dgm:cxn modelId="{07278DB2-0659-4F9C-B6C5-CD5C95449145}" type="presParOf" srcId="{9BFDE88C-A5DF-465D-9F51-607FB400B774}" destId="{082A5AF7-D8CA-407F-A3DA-6057DE203884}" srcOrd="0" destOrd="0" presId="urn:microsoft.com/office/officeart/2005/8/layout/vList2"/>
    <dgm:cxn modelId="{8C9719CC-8D37-403F-9F76-74A1651C5B4D}" type="presParOf" srcId="{9BFDE88C-A5DF-465D-9F51-607FB400B774}" destId="{641F6869-1A73-48C3-8830-C9D7059A93C8}" srcOrd="1" destOrd="0" presId="urn:microsoft.com/office/officeart/2005/8/layout/vList2"/>
    <dgm:cxn modelId="{08A92A14-B22E-49F8-89B4-904D52F09081}" type="presParOf" srcId="{9BFDE88C-A5DF-465D-9F51-607FB400B774}" destId="{91BACEC0-2E59-48C1-8809-89A92FC00EF3}" srcOrd="2" destOrd="0" presId="urn:microsoft.com/office/officeart/2005/8/layout/vList2"/>
    <dgm:cxn modelId="{15C7C4F7-7615-47DA-B751-342CBFF8E468}" type="presParOf" srcId="{9BFDE88C-A5DF-465D-9F51-607FB400B774}" destId="{26346164-5AC1-4249-8D36-3D491052E916}" srcOrd="3" destOrd="0" presId="urn:microsoft.com/office/officeart/2005/8/layout/vList2"/>
    <dgm:cxn modelId="{C264AC27-E8FB-4B9A-A9C2-89EC29B161B8}" type="presParOf" srcId="{9BFDE88C-A5DF-465D-9F51-607FB400B774}" destId="{668DE9E9-0039-44EF-97D4-35056EFFF1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8F74E2-87CB-45C1-937C-76015E7047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DEE57-81B1-4FED-9DA7-2E7A085D64FF}">
      <dgm:prSet custT="1"/>
      <dgm:spPr/>
      <dgm:t>
        <a:bodyPr/>
        <a:lstStyle/>
        <a:p>
          <a:r>
            <a:rPr lang="en-US" sz="2600" b="1" dirty="0">
              <a:solidFill>
                <a:srgbClr val="002060"/>
              </a:solidFill>
            </a:rPr>
            <a:t>Manage extended family.</a:t>
          </a:r>
        </a:p>
        <a:p>
          <a:r>
            <a:rPr lang="en-US" sz="2600" b="0" dirty="0">
              <a:solidFill>
                <a:srgbClr val="002060"/>
              </a:solidFill>
            </a:rPr>
            <a:t>Plan, keep it short, accept the quirks. </a:t>
          </a:r>
        </a:p>
      </dgm:t>
    </dgm:pt>
    <dgm:pt modelId="{A7B9DF47-D042-4E9E-BA57-5D4C7BCE0A56}" type="par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82F4CA42-11F6-49F5-9B9A-06917ED66D58}" type="sib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B575E606-D5C0-45D4-93BB-2961ACC0316B}">
      <dgm:prSet custT="1"/>
      <dgm:spPr/>
      <dgm:t>
        <a:bodyPr/>
        <a:lstStyle/>
        <a:p>
          <a:r>
            <a:rPr lang="en-GB" sz="2600" b="1" kern="1200" dirty="0">
              <a:solidFill>
                <a:srgbClr val="002060"/>
              </a:solidFill>
            </a:rPr>
            <a:t>Remember the siblings</a:t>
          </a:r>
        </a:p>
        <a:p>
          <a:r>
            <a:rPr lang="en-GB" sz="2600" b="0" kern="1200" dirty="0">
              <a:solidFill>
                <a:srgbClr val="002060"/>
              </a:solidFill>
            </a:rPr>
            <a:t>Siblings are often overlooked as parents are pressured to attend appointments etc.</a:t>
          </a:r>
        </a:p>
      </dgm:t>
    </dgm:pt>
    <dgm:pt modelId="{BB90FF3B-22AA-4172-8D23-6EC10B41E2F5}" type="par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CD32608D-BB04-4F96-ABD4-196C868B7268}" type="sib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D31B2311-AD7B-446B-83C7-785DEF2C4B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600" b="1" dirty="0">
              <a:solidFill>
                <a:srgbClr val="002060"/>
              </a:solidFill>
            </a:rPr>
            <a:t>Parental mental health.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600" b="0" dirty="0">
              <a:solidFill>
                <a:srgbClr val="002060"/>
              </a:solidFill>
            </a:rPr>
            <a:t>Talk to your GP. Seek professional supports for yourself.</a:t>
          </a:r>
          <a:endParaRPr lang="en-AU" sz="2600" dirty="0">
            <a:solidFill>
              <a:srgbClr val="002060"/>
            </a:solidFill>
          </a:endParaRPr>
        </a:p>
      </dgm:t>
    </dgm:pt>
    <dgm:pt modelId="{5AB74351-E089-4510-ABA9-0A9EAFF5457E}" type="parTrans" cxnId="{0BF4A4BE-BA66-4908-A1AD-B04092CD9AFC}">
      <dgm:prSet/>
      <dgm:spPr/>
      <dgm:t>
        <a:bodyPr/>
        <a:lstStyle/>
        <a:p>
          <a:endParaRPr lang="en-AU"/>
        </a:p>
      </dgm:t>
    </dgm:pt>
    <dgm:pt modelId="{18CA403E-B458-4CA5-B3AE-14407A844E53}" type="sibTrans" cxnId="{0BF4A4BE-BA66-4908-A1AD-B04092CD9AFC}">
      <dgm:prSet/>
      <dgm:spPr/>
      <dgm:t>
        <a:bodyPr/>
        <a:lstStyle/>
        <a:p>
          <a:endParaRPr lang="en-AU"/>
        </a:p>
      </dgm:t>
    </dgm:pt>
    <dgm:pt modelId="{9BFDE88C-A5DF-465D-9F51-607FB400B774}" type="pres">
      <dgm:prSet presAssocID="{3E8F74E2-87CB-45C1-937C-76015E7047E0}" presName="linear" presStyleCnt="0">
        <dgm:presLayoutVars>
          <dgm:animLvl val="lvl"/>
          <dgm:resizeHandles val="exact"/>
        </dgm:presLayoutVars>
      </dgm:prSet>
      <dgm:spPr/>
    </dgm:pt>
    <dgm:pt modelId="{082A5AF7-D8CA-407F-A3DA-6057DE203884}" type="pres">
      <dgm:prSet presAssocID="{B575E606-D5C0-45D4-93BB-2961ACC0316B}" presName="parentText" presStyleLbl="node1" presStyleIdx="0" presStyleCnt="3" custLinFactNeighborX="-275" custLinFactNeighborY="-44708">
        <dgm:presLayoutVars>
          <dgm:chMax val="0"/>
          <dgm:bulletEnabled val="1"/>
        </dgm:presLayoutVars>
      </dgm:prSet>
      <dgm:spPr/>
    </dgm:pt>
    <dgm:pt modelId="{641F6869-1A73-48C3-8830-C9D7059A93C8}" type="pres">
      <dgm:prSet presAssocID="{CD32608D-BB04-4F96-ABD4-196C868B7268}" presName="spacer" presStyleCnt="0"/>
      <dgm:spPr/>
    </dgm:pt>
    <dgm:pt modelId="{91BACEC0-2E59-48C1-8809-89A92FC00EF3}" type="pres">
      <dgm:prSet presAssocID="{D31B2311-AD7B-446B-83C7-785DEF2C4BF0}" presName="parentText" presStyleLbl="node1" presStyleIdx="1" presStyleCnt="3" custLinFactNeighborY="-86714">
        <dgm:presLayoutVars>
          <dgm:chMax val="0"/>
          <dgm:bulletEnabled val="1"/>
        </dgm:presLayoutVars>
      </dgm:prSet>
      <dgm:spPr/>
    </dgm:pt>
    <dgm:pt modelId="{26346164-5AC1-4249-8D36-3D491052E916}" type="pres">
      <dgm:prSet presAssocID="{18CA403E-B458-4CA5-B3AE-14407A844E53}" presName="spacer" presStyleCnt="0"/>
      <dgm:spPr/>
    </dgm:pt>
    <dgm:pt modelId="{668DE9E9-0039-44EF-97D4-35056EFFF17F}" type="pres">
      <dgm:prSet presAssocID="{537DEE57-81B1-4FED-9DA7-2E7A085D64FF}" presName="parentText" presStyleLbl="node1" presStyleIdx="2" presStyleCnt="3" custLinFactY="-4536" custLinFactNeighborX="-679" custLinFactNeighborY="-100000">
        <dgm:presLayoutVars>
          <dgm:chMax val="0"/>
          <dgm:bulletEnabled val="1"/>
        </dgm:presLayoutVars>
      </dgm:prSet>
      <dgm:spPr/>
    </dgm:pt>
  </dgm:ptLst>
  <dgm:cxnLst>
    <dgm:cxn modelId="{87FC7E21-98EE-4AC5-8B0C-F327876C455E}" type="presOf" srcId="{537DEE57-81B1-4FED-9DA7-2E7A085D64FF}" destId="{668DE9E9-0039-44EF-97D4-35056EFFF17F}" srcOrd="0" destOrd="0" presId="urn:microsoft.com/office/officeart/2005/8/layout/vList2"/>
    <dgm:cxn modelId="{E094AC37-18D4-43F8-A44B-6C3D96BABF75}" srcId="{3E8F74E2-87CB-45C1-937C-76015E7047E0}" destId="{B575E606-D5C0-45D4-93BB-2961ACC0316B}" srcOrd="0" destOrd="0" parTransId="{BB90FF3B-22AA-4172-8D23-6EC10B41E2F5}" sibTransId="{CD32608D-BB04-4F96-ABD4-196C868B7268}"/>
    <dgm:cxn modelId="{8252119B-3BA5-4F3E-9148-1A38CFB5C7A4}" type="presOf" srcId="{D31B2311-AD7B-446B-83C7-785DEF2C4BF0}" destId="{91BACEC0-2E59-48C1-8809-89A92FC00EF3}" srcOrd="0" destOrd="0" presId="urn:microsoft.com/office/officeart/2005/8/layout/vList2"/>
    <dgm:cxn modelId="{8445E4A5-121D-44D4-BBF2-D235D4FF9F42}" srcId="{3E8F74E2-87CB-45C1-937C-76015E7047E0}" destId="{537DEE57-81B1-4FED-9DA7-2E7A085D64FF}" srcOrd="2" destOrd="0" parTransId="{A7B9DF47-D042-4E9E-BA57-5D4C7BCE0A56}" sibTransId="{82F4CA42-11F6-49F5-9B9A-06917ED66D58}"/>
    <dgm:cxn modelId="{0BF4A4BE-BA66-4908-A1AD-B04092CD9AFC}" srcId="{3E8F74E2-87CB-45C1-937C-76015E7047E0}" destId="{D31B2311-AD7B-446B-83C7-785DEF2C4BF0}" srcOrd="1" destOrd="0" parTransId="{5AB74351-E089-4510-ABA9-0A9EAFF5457E}" sibTransId="{18CA403E-B458-4CA5-B3AE-14407A844E53}"/>
    <dgm:cxn modelId="{235F00C9-A1E4-4D10-9F10-FC0E8685C559}" type="presOf" srcId="{3E8F74E2-87CB-45C1-937C-76015E7047E0}" destId="{9BFDE88C-A5DF-465D-9F51-607FB400B774}" srcOrd="0" destOrd="0" presId="urn:microsoft.com/office/officeart/2005/8/layout/vList2"/>
    <dgm:cxn modelId="{386313F1-D666-458B-A657-37752F211BD8}" type="presOf" srcId="{B575E606-D5C0-45D4-93BB-2961ACC0316B}" destId="{082A5AF7-D8CA-407F-A3DA-6057DE203884}" srcOrd="0" destOrd="0" presId="urn:microsoft.com/office/officeart/2005/8/layout/vList2"/>
    <dgm:cxn modelId="{07278DB2-0659-4F9C-B6C5-CD5C95449145}" type="presParOf" srcId="{9BFDE88C-A5DF-465D-9F51-607FB400B774}" destId="{082A5AF7-D8CA-407F-A3DA-6057DE203884}" srcOrd="0" destOrd="0" presId="urn:microsoft.com/office/officeart/2005/8/layout/vList2"/>
    <dgm:cxn modelId="{8C9719CC-8D37-403F-9F76-74A1651C5B4D}" type="presParOf" srcId="{9BFDE88C-A5DF-465D-9F51-607FB400B774}" destId="{641F6869-1A73-48C3-8830-C9D7059A93C8}" srcOrd="1" destOrd="0" presId="urn:microsoft.com/office/officeart/2005/8/layout/vList2"/>
    <dgm:cxn modelId="{08A92A14-B22E-49F8-89B4-904D52F09081}" type="presParOf" srcId="{9BFDE88C-A5DF-465D-9F51-607FB400B774}" destId="{91BACEC0-2E59-48C1-8809-89A92FC00EF3}" srcOrd="2" destOrd="0" presId="urn:microsoft.com/office/officeart/2005/8/layout/vList2"/>
    <dgm:cxn modelId="{15C7C4F7-7615-47DA-B751-342CBFF8E468}" type="presParOf" srcId="{9BFDE88C-A5DF-465D-9F51-607FB400B774}" destId="{26346164-5AC1-4249-8D36-3D491052E916}" srcOrd="3" destOrd="0" presId="urn:microsoft.com/office/officeart/2005/8/layout/vList2"/>
    <dgm:cxn modelId="{C264AC27-E8FB-4B9A-A9C2-89EC29B161B8}" type="presParOf" srcId="{9BFDE88C-A5DF-465D-9F51-607FB400B774}" destId="{668DE9E9-0039-44EF-97D4-35056EFFF1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8F74E2-87CB-45C1-937C-76015E7047E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7DEE57-81B1-4FED-9DA7-2E7A085D64FF}">
      <dgm:prSet custT="1"/>
      <dgm:spPr/>
      <dgm:t>
        <a:bodyPr/>
        <a:lstStyle/>
        <a:p>
          <a:r>
            <a:rPr lang="en-US" sz="2600" b="1" dirty="0">
              <a:solidFill>
                <a:srgbClr val="002060"/>
              </a:solidFill>
            </a:rPr>
            <a:t> </a:t>
          </a:r>
          <a:r>
            <a:rPr lang="en-US" sz="2600" b="1" dirty="0">
              <a:solidFill>
                <a:srgbClr val="002060"/>
              </a:solidFill>
              <a:hlinkClick xmlns:r="http://schemas.openxmlformats.org/officeDocument/2006/relationships" r:id="rId1"/>
            </a:rPr>
            <a:t>www.amaze.org.au</a:t>
          </a:r>
          <a:endParaRPr lang="en-US" sz="2600" b="1" dirty="0">
            <a:solidFill>
              <a:srgbClr val="002060"/>
            </a:solidFill>
          </a:endParaRPr>
        </a:p>
      </dgm:t>
    </dgm:pt>
    <dgm:pt modelId="{A7B9DF47-D042-4E9E-BA57-5D4C7BCE0A56}" type="par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82F4CA42-11F6-49F5-9B9A-06917ED66D58}" type="sibTrans" cxnId="{8445E4A5-121D-44D4-BBF2-D235D4FF9F42}">
      <dgm:prSet/>
      <dgm:spPr/>
      <dgm:t>
        <a:bodyPr/>
        <a:lstStyle/>
        <a:p>
          <a:endParaRPr lang="en-US" sz="2000" b="1"/>
        </a:p>
      </dgm:t>
    </dgm:pt>
    <dgm:pt modelId="{B575E606-D5C0-45D4-93BB-2961ACC0316B}">
      <dgm:prSet custT="1"/>
      <dgm:spPr/>
      <dgm:t>
        <a:bodyPr/>
        <a:lstStyle/>
        <a:p>
          <a:r>
            <a:rPr lang="en-US" sz="2600" b="1" i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The Loving Push </a:t>
          </a:r>
          <a:r>
            <a:rPr lang="en-US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– Temple Grandin </a:t>
          </a:r>
        </a:p>
      </dgm:t>
    </dgm:pt>
    <dgm:pt modelId="{BB90FF3B-22AA-4172-8D23-6EC10B41E2F5}" type="par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CD32608D-BB04-4F96-ABD4-196C868B7268}" type="sibTrans" cxnId="{E094AC37-18D4-43F8-A44B-6C3D96BABF75}">
      <dgm:prSet/>
      <dgm:spPr/>
      <dgm:t>
        <a:bodyPr/>
        <a:lstStyle/>
        <a:p>
          <a:endParaRPr lang="en-AU" sz="2000" b="1"/>
        </a:p>
      </dgm:t>
    </dgm:pt>
    <dgm:pt modelId="{D31B2311-AD7B-446B-83C7-785DEF2C4BF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rgbClr val="002060"/>
              </a:solidFill>
              <a:hlinkClick xmlns:r="http://schemas.openxmlformats.org/officeDocument/2006/relationships" r:id="rId2"/>
            </a:rPr>
            <a:t>www.autismawareness.com.au</a:t>
          </a:r>
          <a:endParaRPr lang="en-US" sz="2400" b="1" dirty="0">
            <a:solidFill>
              <a:srgbClr val="002060"/>
            </a:solidFill>
          </a:endParaRP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dirty="0"/>
        </a:p>
      </dgm:t>
    </dgm:pt>
    <dgm:pt modelId="{5AB74351-E089-4510-ABA9-0A9EAFF5457E}" type="parTrans" cxnId="{0BF4A4BE-BA66-4908-A1AD-B04092CD9AFC}">
      <dgm:prSet/>
      <dgm:spPr/>
      <dgm:t>
        <a:bodyPr/>
        <a:lstStyle/>
        <a:p>
          <a:endParaRPr lang="en-AU"/>
        </a:p>
      </dgm:t>
    </dgm:pt>
    <dgm:pt modelId="{18CA403E-B458-4CA5-B3AE-14407A844E53}" type="sibTrans" cxnId="{0BF4A4BE-BA66-4908-A1AD-B04092CD9AFC}">
      <dgm:prSet/>
      <dgm:spPr/>
      <dgm:t>
        <a:bodyPr/>
        <a:lstStyle/>
        <a:p>
          <a:endParaRPr lang="en-AU"/>
        </a:p>
      </dgm:t>
    </dgm:pt>
    <dgm:pt modelId="{9BFDE88C-A5DF-465D-9F51-607FB400B774}" type="pres">
      <dgm:prSet presAssocID="{3E8F74E2-87CB-45C1-937C-76015E7047E0}" presName="linear" presStyleCnt="0">
        <dgm:presLayoutVars>
          <dgm:animLvl val="lvl"/>
          <dgm:resizeHandles val="exact"/>
        </dgm:presLayoutVars>
      </dgm:prSet>
      <dgm:spPr/>
    </dgm:pt>
    <dgm:pt modelId="{082A5AF7-D8CA-407F-A3DA-6057DE203884}" type="pres">
      <dgm:prSet presAssocID="{B575E606-D5C0-45D4-93BB-2961ACC0316B}" presName="parentText" presStyleLbl="node1" presStyleIdx="0" presStyleCnt="3" custLinFactNeighborX="-275" custLinFactNeighborY="-44708">
        <dgm:presLayoutVars>
          <dgm:chMax val="0"/>
          <dgm:bulletEnabled val="1"/>
        </dgm:presLayoutVars>
      </dgm:prSet>
      <dgm:spPr/>
    </dgm:pt>
    <dgm:pt modelId="{641F6869-1A73-48C3-8830-C9D7059A93C8}" type="pres">
      <dgm:prSet presAssocID="{CD32608D-BB04-4F96-ABD4-196C868B7268}" presName="spacer" presStyleCnt="0"/>
      <dgm:spPr/>
    </dgm:pt>
    <dgm:pt modelId="{91BACEC0-2E59-48C1-8809-89A92FC00EF3}" type="pres">
      <dgm:prSet presAssocID="{D31B2311-AD7B-446B-83C7-785DEF2C4B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346164-5AC1-4249-8D36-3D491052E916}" type="pres">
      <dgm:prSet presAssocID="{18CA403E-B458-4CA5-B3AE-14407A844E53}" presName="spacer" presStyleCnt="0"/>
      <dgm:spPr/>
    </dgm:pt>
    <dgm:pt modelId="{668DE9E9-0039-44EF-97D4-35056EFFF17F}" type="pres">
      <dgm:prSet presAssocID="{537DEE57-81B1-4FED-9DA7-2E7A085D64FF}" presName="parentText" presStyleLbl="node1" presStyleIdx="2" presStyleCnt="3" custLinFactNeighborX="-485" custLinFactNeighborY="3591">
        <dgm:presLayoutVars>
          <dgm:chMax val="0"/>
          <dgm:bulletEnabled val="1"/>
        </dgm:presLayoutVars>
      </dgm:prSet>
      <dgm:spPr/>
    </dgm:pt>
  </dgm:ptLst>
  <dgm:cxnLst>
    <dgm:cxn modelId="{87FC7E21-98EE-4AC5-8B0C-F327876C455E}" type="presOf" srcId="{537DEE57-81B1-4FED-9DA7-2E7A085D64FF}" destId="{668DE9E9-0039-44EF-97D4-35056EFFF17F}" srcOrd="0" destOrd="0" presId="urn:microsoft.com/office/officeart/2005/8/layout/vList2"/>
    <dgm:cxn modelId="{E094AC37-18D4-43F8-A44B-6C3D96BABF75}" srcId="{3E8F74E2-87CB-45C1-937C-76015E7047E0}" destId="{B575E606-D5C0-45D4-93BB-2961ACC0316B}" srcOrd="0" destOrd="0" parTransId="{BB90FF3B-22AA-4172-8D23-6EC10B41E2F5}" sibTransId="{CD32608D-BB04-4F96-ABD4-196C868B7268}"/>
    <dgm:cxn modelId="{8252119B-3BA5-4F3E-9148-1A38CFB5C7A4}" type="presOf" srcId="{D31B2311-AD7B-446B-83C7-785DEF2C4BF0}" destId="{91BACEC0-2E59-48C1-8809-89A92FC00EF3}" srcOrd="0" destOrd="0" presId="urn:microsoft.com/office/officeart/2005/8/layout/vList2"/>
    <dgm:cxn modelId="{8445E4A5-121D-44D4-BBF2-D235D4FF9F42}" srcId="{3E8F74E2-87CB-45C1-937C-76015E7047E0}" destId="{537DEE57-81B1-4FED-9DA7-2E7A085D64FF}" srcOrd="2" destOrd="0" parTransId="{A7B9DF47-D042-4E9E-BA57-5D4C7BCE0A56}" sibTransId="{82F4CA42-11F6-49F5-9B9A-06917ED66D58}"/>
    <dgm:cxn modelId="{0BF4A4BE-BA66-4908-A1AD-B04092CD9AFC}" srcId="{3E8F74E2-87CB-45C1-937C-76015E7047E0}" destId="{D31B2311-AD7B-446B-83C7-785DEF2C4BF0}" srcOrd="1" destOrd="0" parTransId="{5AB74351-E089-4510-ABA9-0A9EAFF5457E}" sibTransId="{18CA403E-B458-4CA5-B3AE-14407A844E53}"/>
    <dgm:cxn modelId="{235F00C9-A1E4-4D10-9F10-FC0E8685C559}" type="presOf" srcId="{3E8F74E2-87CB-45C1-937C-76015E7047E0}" destId="{9BFDE88C-A5DF-465D-9F51-607FB400B774}" srcOrd="0" destOrd="0" presId="urn:microsoft.com/office/officeart/2005/8/layout/vList2"/>
    <dgm:cxn modelId="{386313F1-D666-458B-A657-37752F211BD8}" type="presOf" srcId="{B575E606-D5C0-45D4-93BB-2961ACC0316B}" destId="{082A5AF7-D8CA-407F-A3DA-6057DE203884}" srcOrd="0" destOrd="0" presId="urn:microsoft.com/office/officeart/2005/8/layout/vList2"/>
    <dgm:cxn modelId="{07278DB2-0659-4F9C-B6C5-CD5C95449145}" type="presParOf" srcId="{9BFDE88C-A5DF-465D-9F51-607FB400B774}" destId="{082A5AF7-D8CA-407F-A3DA-6057DE203884}" srcOrd="0" destOrd="0" presId="urn:microsoft.com/office/officeart/2005/8/layout/vList2"/>
    <dgm:cxn modelId="{8C9719CC-8D37-403F-9F76-74A1651C5B4D}" type="presParOf" srcId="{9BFDE88C-A5DF-465D-9F51-607FB400B774}" destId="{641F6869-1A73-48C3-8830-C9D7059A93C8}" srcOrd="1" destOrd="0" presId="urn:microsoft.com/office/officeart/2005/8/layout/vList2"/>
    <dgm:cxn modelId="{08A92A14-B22E-49F8-89B4-904D52F09081}" type="presParOf" srcId="{9BFDE88C-A5DF-465D-9F51-607FB400B774}" destId="{91BACEC0-2E59-48C1-8809-89A92FC00EF3}" srcOrd="2" destOrd="0" presId="urn:microsoft.com/office/officeart/2005/8/layout/vList2"/>
    <dgm:cxn modelId="{15C7C4F7-7615-47DA-B751-342CBFF8E468}" type="presParOf" srcId="{9BFDE88C-A5DF-465D-9F51-607FB400B774}" destId="{26346164-5AC1-4249-8D36-3D491052E916}" srcOrd="3" destOrd="0" presId="urn:microsoft.com/office/officeart/2005/8/layout/vList2"/>
    <dgm:cxn modelId="{C264AC27-E8FB-4B9A-A9C2-89EC29B161B8}" type="presParOf" srcId="{9BFDE88C-A5DF-465D-9F51-607FB400B774}" destId="{668DE9E9-0039-44EF-97D4-35056EFFF1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DE9E9-0039-44EF-97D4-35056EFFF17F}">
      <dsp:nvSpPr>
        <dsp:cNvPr id="0" name=""/>
        <dsp:cNvSpPr/>
      </dsp:nvSpPr>
      <dsp:spPr>
        <a:xfrm>
          <a:off x="0" y="1135"/>
          <a:ext cx="7098172" cy="881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>
              <a:solidFill>
                <a:srgbClr val="000066"/>
              </a:solidFill>
              <a:latin typeface="Arial" charset="0"/>
              <a:cs typeface="Arial" charset="0"/>
            </a:rPr>
            <a:t>Male: Female = 5:1 (approx.)</a:t>
          </a:r>
          <a:r>
            <a:rPr lang="en-AU" sz="2000" kern="1200" dirty="0">
              <a:solidFill>
                <a:srgbClr val="000066"/>
              </a:solidFill>
              <a:latin typeface="Arial" charset="0"/>
              <a:ea typeface="+mn-ea"/>
              <a:cs typeface="Arial" charset="0"/>
            </a:rPr>
            <a:t> Females underdiagnosed ?</a:t>
          </a:r>
          <a:endParaRPr lang="en-US" sz="2000" dirty="0"/>
        </a:p>
      </dsp:txBody>
      <dsp:txXfrm>
        <a:off x="43039" y="44174"/>
        <a:ext cx="7012094" cy="795575"/>
      </dsp:txXfrm>
    </dsp:sp>
    <dsp:sp modelId="{CEAD24C9-E3E1-4D45-B83D-4E0A3955760B}">
      <dsp:nvSpPr>
        <dsp:cNvPr id="0" name=""/>
        <dsp:cNvSpPr/>
      </dsp:nvSpPr>
      <dsp:spPr>
        <a:xfrm>
          <a:off x="0" y="893701"/>
          <a:ext cx="7098172" cy="881653"/>
        </a:xfrm>
        <a:prstGeom prst="roundRect">
          <a:avLst/>
        </a:prstGeom>
        <a:solidFill>
          <a:schemeClr val="accent2">
            <a:hueOff val="465474"/>
            <a:satOff val="-4968"/>
            <a:lumOff val="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kern="1200" dirty="0">
              <a:solidFill>
                <a:srgbClr val="000066"/>
              </a:solidFill>
              <a:latin typeface="Arial" charset="0"/>
              <a:ea typeface="+mn-ea"/>
              <a:cs typeface="Arial" charset="0"/>
            </a:rPr>
            <a:t>1983 = 1 in 20,000 (NSW Dept of Ed). 2025 = 1 in 100 internationally. Australia now estimating 1 in 65. USA now suggesting 1 in 45.</a:t>
          </a:r>
          <a:endParaRPr lang="en-GB" sz="2000" kern="1200" dirty="0"/>
        </a:p>
      </dsp:txBody>
      <dsp:txXfrm>
        <a:off x="43039" y="936740"/>
        <a:ext cx="7012094" cy="795575"/>
      </dsp:txXfrm>
    </dsp:sp>
    <dsp:sp modelId="{3392073B-E9CB-4F4C-94DE-086D804C7388}">
      <dsp:nvSpPr>
        <dsp:cNvPr id="0" name=""/>
        <dsp:cNvSpPr/>
      </dsp:nvSpPr>
      <dsp:spPr>
        <a:xfrm>
          <a:off x="0" y="1786267"/>
          <a:ext cx="7098172" cy="881653"/>
        </a:xfrm>
        <a:prstGeom prst="roundRect">
          <a:avLst/>
        </a:prstGeom>
        <a:solidFill>
          <a:schemeClr val="accent2">
            <a:hueOff val="930948"/>
            <a:satOff val="-9937"/>
            <a:lumOff val="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1377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AU" sz="2000" kern="1200" dirty="0">
              <a:solidFill>
                <a:srgbClr val="000066"/>
              </a:solidFill>
              <a:latin typeface="Arial" charset="0"/>
              <a:ea typeface="+mn-ea"/>
              <a:cs typeface="Arial" charset="0"/>
            </a:rPr>
            <a:t>No holistic “treatments” available..</a:t>
          </a:r>
          <a:r>
            <a:rPr lang="en-AU" sz="2000" kern="1200" dirty="0">
              <a:solidFill>
                <a:srgbClr val="000066"/>
              </a:solidFill>
              <a:latin typeface="Arial" charset="0"/>
              <a:cs typeface="Arial" charset="0"/>
            </a:rPr>
            <a:t>. An individualised approach is required.</a:t>
          </a:r>
        </a:p>
      </dsp:txBody>
      <dsp:txXfrm>
        <a:off x="43039" y="1829306"/>
        <a:ext cx="7012094" cy="795575"/>
      </dsp:txXfrm>
    </dsp:sp>
    <dsp:sp modelId="{917332F1-BDAC-4667-914E-64EA985BEABD}">
      <dsp:nvSpPr>
        <dsp:cNvPr id="0" name=""/>
        <dsp:cNvSpPr/>
      </dsp:nvSpPr>
      <dsp:spPr>
        <a:xfrm>
          <a:off x="0" y="2678833"/>
          <a:ext cx="7098172" cy="881653"/>
        </a:xfrm>
        <a:prstGeom prst="roundRect">
          <a:avLst/>
        </a:prstGeom>
        <a:solidFill>
          <a:schemeClr val="accent2">
            <a:hueOff val="1396422"/>
            <a:satOff val="-14905"/>
            <a:lumOff val="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000" kern="1200" dirty="0">
            <a:solidFill>
              <a:srgbClr val="000066"/>
            </a:solidFill>
            <a:latin typeface="Arial" charset="0"/>
            <a:cs typeface="Arial" charset="0"/>
          </a:endParaRPr>
        </a:p>
      </dsp:txBody>
      <dsp:txXfrm>
        <a:off x="43039" y="2721872"/>
        <a:ext cx="7012094" cy="795575"/>
      </dsp:txXfrm>
    </dsp:sp>
    <dsp:sp modelId="{B6213917-BF85-43C4-9138-03B664DFDF5E}">
      <dsp:nvSpPr>
        <dsp:cNvPr id="0" name=""/>
        <dsp:cNvSpPr/>
      </dsp:nvSpPr>
      <dsp:spPr>
        <a:xfrm>
          <a:off x="0" y="2670815"/>
          <a:ext cx="7098172" cy="881653"/>
        </a:xfrm>
        <a:prstGeom prst="roundRect">
          <a:avLst/>
        </a:prstGeom>
        <a:solidFill>
          <a:schemeClr val="accent2">
            <a:hueOff val="1861896"/>
            <a:satOff val="-19874"/>
            <a:lumOff val="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 err="1">
              <a:solidFill>
                <a:srgbClr val="000052"/>
              </a:solidFill>
              <a:latin typeface="Arial" panose="020B0604020202020204" pitchFamily="34" charset="0"/>
              <a:cs typeface="Arial" panose="020B0604020202020204" pitchFamily="34" charset="0"/>
            </a:rPr>
            <a:t>Hallmeyer</a:t>
          </a:r>
          <a:r>
            <a:rPr lang="en-AU" sz="2000" dirty="0">
              <a:solidFill>
                <a:srgbClr val="000052"/>
              </a:solidFill>
              <a:latin typeface="Arial" panose="020B0604020202020204" pitchFamily="34" charset="0"/>
              <a:cs typeface="Arial" panose="020B0604020202020204" pitchFamily="34" charset="0"/>
            </a:rPr>
            <a:t> et al 2012. </a:t>
          </a:r>
          <a:r>
            <a:rPr lang="en-AU" sz="2000" b="1" dirty="0">
              <a:solidFill>
                <a:srgbClr val="000052"/>
              </a:solidFill>
              <a:latin typeface="Arial" panose="020B0604020202020204" pitchFamily="34" charset="0"/>
              <a:cs typeface="Arial" panose="020B0604020202020204" pitchFamily="34" charset="0"/>
            </a:rPr>
            <a:t>55% of ASD is now attributed to environmental factors !</a:t>
          </a:r>
          <a:endParaRPr lang="en-AU" sz="2000" kern="1200" dirty="0">
            <a:solidFill>
              <a:srgbClr val="000066"/>
            </a:solidFill>
            <a:latin typeface="Arial" charset="0"/>
            <a:cs typeface="Arial" charset="0"/>
          </a:endParaRPr>
        </a:p>
      </dsp:txBody>
      <dsp:txXfrm>
        <a:off x="43039" y="2713854"/>
        <a:ext cx="7012094" cy="795575"/>
      </dsp:txXfrm>
    </dsp:sp>
    <dsp:sp modelId="{F22A12E7-04CE-4C6D-8D4C-8D812A7110AE}">
      <dsp:nvSpPr>
        <dsp:cNvPr id="0" name=""/>
        <dsp:cNvSpPr/>
      </dsp:nvSpPr>
      <dsp:spPr>
        <a:xfrm>
          <a:off x="0" y="3539282"/>
          <a:ext cx="7098172" cy="881653"/>
        </a:xfrm>
        <a:prstGeom prst="round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0066"/>
              </a:solidFill>
              <a:latin typeface="Arial" charset="0"/>
              <a:ea typeface="+mn-ea"/>
              <a:cs typeface="Arial" charset="0"/>
            </a:rPr>
            <a:t>ASD overdiagnosis</a:t>
          </a:r>
          <a:r>
            <a:rPr lang="en-GB" sz="500" kern="1200" dirty="0"/>
            <a:t>.</a:t>
          </a:r>
          <a:endParaRPr lang="en-AU" sz="500" kern="1200" dirty="0"/>
        </a:p>
      </dsp:txBody>
      <dsp:txXfrm>
        <a:off x="43039" y="3582321"/>
        <a:ext cx="7012094" cy="795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5AF7-D8CA-407F-A3DA-6057DE203884}">
      <dsp:nvSpPr>
        <dsp:cNvPr id="0" name=""/>
        <dsp:cNvSpPr/>
      </dsp:nvSpPr>
      <dsp:spPr>
        <a:xfrm>
          <a:off x="0" y="0"/>
          <a:ext cx="7131793" cy="1364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Start Early . . .most parents are correct with their concerns. </a:t>
          </a:r>
          <a:endParaRPr lang="en-US" sz="2000" b="1" kern="1200" dirty="0"/>
        </a:p>
      </dsp:txBody>
      <dsp:txXfrm>
        <a:off x="66596" y="66596"/>
        <a:ext cx="6998601" cy="1231028"/>
      </dsp:txXfrm>
    </dsp:sp>
    <dsp:sp modelId="{91BACEC0-2E59-48C1-8809-89A92FC00EF3}">
      <dsp:nvSpPr>
        <dsp:cNvPr id="0" name=""/>
        <dsp:cNvSpPr/>
      </dsp:nvSpPr>
      <dsp:spPr>
        <a:xfrm>
          <a:off x="0" y="1554793"/>
          <a:ext cx="7131793" cy="1364220"/>
        </a:xfrm>
        <a:prstGeom prst="roundRect">
          <a:avLst/>
        </a:prstGeom>
        <a:solidFill>
          <a:schemeClr val="accent2">
            <a:hueOff val="775790"/>
            <a:satOff val="-8281"/>
            <a:lumOff val="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rgbClr val="002060"/>
              </a:solidFill>
            </a:rPr>
            <a:t>Focus on what supports a potential diagnosis can offer (e.g. NDIS funding, Early Intervention, Carer’s Allowance, Companion Card)</a:t>
          </a:r>
          <a:endParaRPr lang="en-AU" kern="1200" dirty="0"/>
        </a:p>
      </dsp:txBody>
      <dsp:txXfrm>
        <a:off x="66596" y="1621389"/>
        <a:ext cx="6998601" cy="1231028"/>
      </dsp:txXfrm>
    </dsp:sp>
    <dsp:sp modelId="{668DE9E9-0039-44EF-97D4-35056EFFF17F}">
      <dsp:nvSpPr>
        <dsp:cNvPr id="0" name=""/>
        <dsp:cNvSpPr/>
      </dsp:nvSpPr>
      <dsp:spPr>
        <a:xfrm>
          <a:off x="0" y="3071653"/>
          <a:ext cx="7131793" cy="1364220"/>
        </a:xfrm>
        <a:prstGeom prst="roundRect">
          <a:avLst/>
        </a:prstGeom>
        <a:solidFill>
          <a:schemeClr val="accent2">
            <a:hueOff val="1551580"/>
            <a:satOff val="-16561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</a:rPr>
            <a:t>Look beyond ASD . . . What other diagnoses?</a:t>
          </a:r>
        </a:p>
      </dsp:txBody>
      <dsp:txXfrm>
        <a:off x="66596" y="3138249"/>
        <a:ext cx="6998601" cy="1231028"/>
      </dsp:txXfrm>
    </dsp:sp>
    <dsp:sp modelId="{16100F41-59C2-48DF-AD1E-8158FA50177F}">
      <dsp:nvSpPr>
        <dsp:cNvPr id="0" name=""/>
        <dsp:cNvSpPr/>
      </dsp:nvSpPr>
      <dsp:spPr>
        <a:xfrm>
          <a:off x="0" y="4576433"/>
          <a:ext cx="7131793" cy="1364220"/>
        </a:xfrm>
        <a:prstGeom prst="round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Apply for NDIS</a:t>
          </a:r>
          <a:endParaRPr lang="en-AU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sp:txBody>
      <dsp:txXfrm>
        <a:off x="66596" y="4643029"/>
        <a:ext cx="6998601" cy="1231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5AF7-D8CA-407F-A3DA-6057DE203884}">
      <dsp:nvSpPr>
        <dsp:cNvPr id="0" name=""/>
        <dsp:cNvSpPr/>
      </dsp:nvSpPr>
      <dsp:spPr>
        <a:xfrm>
          <a:off x="0" y="0"/>
          <a:ext cx="6931955" cy="1187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Start Early . . . Access the community . . . get out of the house! </a:t>
          </a:r>
          <a:endParaRPr lang="en-US" sz="2000" b="1" kern="1200" dirty="0"/>
        </a:p>
      </dsp:txBody>
      <dsp:txXfrm>
        <a:off x="57979" y="57979"/>
        <a:ext cx="6815997" cy="1071751"/>
      </dsp:txXfrm>
    </dsp:sp>
    <dsp:sp modelId="{91BACEC0-2E59-48C1-8809-89A92FC00EF3}">
      <dsp:nvSpPr>
        <dsp:cNvPr id="0" name=""/>
        <dsp:cNvSpPr/>
      </dsp:nvSpPr>
      <dsp:spPr>
        <a:xfrm>
          <a:off x="0" y="1201393"/>
          <a:ext cx="6931955" cy="1187709"/>
        </a:xfrm>
        <a:prstGeom prst="roundRect">
          <a:avLst/>
        </a:prstGeom>
        <a:solidFill>
          <a:schemeClr val="accent2">
            <a:hueOff val="581843"/>
            <a:satOff val="-6211"/>
            <a:lumOff val="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rgbClr val="002060"/>
              </a:solidFill>
            </a:rPr>
            <a:t>Engage multidisciplinary supports (</a:t>
          </a:r>
          <a:r>
            <a:rPr lang="en-US" sz="2400" b="1" kern="1200" dirty="0" err="1">
              <a:solidFill>
                <a:srgbClr val="002060"/>
              </a:solidFill>
            </a:rPr>
            <a:t>ie</a:t>
          </a:r>
          <a:r>
            <a:rPr lang="en-US" sz="2400" b="1" kern="1200" dirty="0">
              <a:solidFill>
                <a:srgbClr val="002060"/>
              </a:solidFill>
            </a:rPr>
            <a:t>. Speech Pathology, Psychology, OT, GP, Paediatrics). Other professionals depending on additional diagnoses.</a:t>
          </a:r>
          <a:endParaRPr lang="en-AU" kern="1200" dirty="0"/>
        </a:p>
      </dsp:txBody>
      <dsp:txXfrm>
        <a:off x="57979" y="1259372"/>
        <a:ext cx="6815997" cy="1071751"/>
      </dsp:txXfrm>
    </dsp:sp>
    <dsp:sp modelId="{668DE9E9-0039-44EF-97D4-35056EFFF17F}">
      <dsp:nvSpPr>
        <dsp:cNvPr id="0" name=""/>
        <dsp:cNvSpPr/>
      </dsp:nvSpPr>
      <dsp:spPr>
        <a:xfrm>
          <a:off x="0" y="2401478"/>
          <a:ext cx="6931955" cy="1187709"/>
        </a:xfrm>
        <a:prstGeom prst="roundRect">
          <a:avLst/>
        </a:prstGeom>
        <a:solidFill>
          <a:schemeClr val="accent2">
            <a:hueOff val="1163685"/>
            <a:satOff val="-12421"/>
            <a:lumOff val="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</a:rPr>
            <a:t>Anxiety management is key. 99.3% of individuals on the spectrum experience clinical anxiety.</a:t>
          </a:r>
        </a:p>
      </dsp:txBody>
      <dsp:txXfrm>
        <a:off x="57979" y="2459457"/>
        <a:ext cx="6815997" cy="1071751"/>
      </dsp:txXfrm>
    </dsp:sp>
    <dsp:sp modelId="{ABE0DDD3-2101-4D30-AAAE-85BA973DC028}">
      <dsp:nvSpPr>
        <dsp:cNvPr id="0" name=""/>
        <dsp:cNvSpPr/>
      </dsp:nvSpPr>
      <dsp:spPr>
        <a:xfrm>
          <a:off x="0" y="3582988"/>
          <a:ext cx="6931955" cy="1187709"/>
        </a:xfrm>
        <a:prstGeom prst="roundRect">
          <a:avLst/>
        </a:prstGeom>
        <a:solidFill>
          <a:schemeClr val="accent2">
            <a:hueOff val="1745527"/>
            <a:satOff val="-18632"/>
            <a:lumOff val="1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Pick one or two primary goals . . . Not a ‘shot gun’ approach.</a:t>
          </a:r>
          <a:endParaRPr lang="en-AU" dirty="0"/>
        </a:p>
      </dsp:txBody>
      <dsp:txXfrm>
        <a:off x="57979" y="3640967"/>
        <a:ext cx="6815997" cy="1071751"/>
      </dsp:txXfrm>
    </dsp:sp>
    <dsp:sp modelId="{16100F41-59C2-48DF-AD1E-8158FA50177F}">
      <dsp:nvSpPr>
        <dsp:cNvPr id="0" name=""/>
        <dsp:cNvSpPr/>
      </dsp:nvSpPr>
      <dsp:spPr>
        <a:xfrm>
          <a:off x="0" y="4801647"/>
          <a:ext cx="6931955" cy="1187709"/>
        </a:xfrm>
        <a:prstGeom prst="round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Manage technology. Set limits EARLY</a:t>
          </a:r>
          <a:endParaRPr lang="en-AU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sp:txBody>
      <dsp:txXfrm>
        <a:off x="57979" y="4859626"/>
        <a:ext cx="6815997" cy="1071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5AF7-D8CA-407F-A3DA-6057DE203884}">
      <dsp:nvSpPr>
        <dsp:cNvPr id="0" name=""/>
        <dsp:cNvSpPr/>
      </dsp:nvSpPr>
      <dsp:spPr>
        <a:xfrm>
          <a:off x="0" y="0"/>
          <a:ext cx="7328639" cy="15276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</a:rPr>
            <a:t>Focus on Strengths, Not Just Challenges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rgbClr val="002060"/>
              </a:solidFill>
            </a:rPr>
            <a:t>Celebrate your child’s unique interests and abilities. Building on their strengths helps with confidence and motivation.</a:t>
          </a:r>
          <a:endParaRPr lang="en-US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sp:txBody>
      <dsp:txXfrm>
        <a:off x="74573" y="74573"/>
        <a:ext cx="7179493" cy="1378480"/>
      </dsp:txXfrm>
    </dsp:sp>
    <dsp:sp modelId="{91BACEC0-2E59-48C1-8809-89A92FC00EF3}">
      <dsp:nvSpPr>
        <dsp:cNvPr id="0" name=""/>
        <dsp:cNvSpPr/>
      </dsp:nvSpPr>
      <dsp:spPr>
        <a:xfrm>
          <a:off x="0" y="1538907"/>
          <a:ext cx="7328639" cy="1527626"/>
        </a:xfrm>
        <a:prstGeom prst="roundRect">
          <a:avLst/>
        </a:prstGeom>
        <a:solidFill>
          <a:schemeClr val="accent2">
            <a:hueOff val="775790"/>
            <a:satOff val="-8281"/>
            <a:lumOff val="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kern="1200" dirty="0">
              <a:solidFill>
                <a:srgbClr val="002060"/>
              </a:solidFill>
            </a:rPr>
            <a:t>Use Clear and Consistent Communication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>
              <a:solidFill>
                <a:srgbClr val="002060"/>
              </a:solidFill>
            </a:rPr>
            <a:t>Visual supports (pictures, schedules, gestures) can reduce anxiety and help your child understand expectations. Consistency builds security.</a:t>
          </a:r>
          <a:endParaRPr lang="en-US" sz="2400" b="1" kern="1200" dirty="0">
            <a:solidFill>
              <a:srgbClr val="002060"/>
            </a:solidFill>
          </a:endParaRPr>
        </a:p>
        <a:p>
          <a:pPr marL="0"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kern="1200" dirty="0"/>
        </a:p>
      </dsp:txBody>
      <dsp:txXfrm>
        <a:off x="74573" y="1613480"/>
        <a:ext cx="7179493" cy="1378480"/>
      </dsp:txXfrm>
    </dsp:sp>
    <dsp:sp modelId="{668DE9E9-0039-44EF-97D4-35056EFFF17F}">
      <dsp:nvSpPr>
        <dsp:cNvPr id="0" name=""/>
        <dsp:cNvSpPr/>
      </dsp:nvSpPr>
      <dsp:spPr>
        <a:xfrm>
          <a:off x="0" y="3058086"/>
          <a:ext cx="7328639" cy="1527626"/>
        </a:xfrm>
        <a:prstGeom prst="roundRect">
          <a:avLst/>
        </a:prstGeom>
        <a:solidFill>
          <a:schemeClr val="accent2">
            <a:hueOff val="1551580"/>
            <a:satOff val="-16561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1" kern="1200" dirty="0">
              <a:solidFill>
                <a:srgbClr val="002060"/>
              </a:solidFill>
            </a:rPr>
            <a:t>Create Predictable Routines (NOT 100% of the time)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rgbClr val="002060"/>
              </a:solidFill>
            </a:rPr>
            <a:t>Children with autism often thrive on structure. Having regular routines around meals, school, and bedtime can reduce stress and meltdowns.</a:t>
          </a:r>
          <a:endParaRPr lang="en-US" sz="2600" b="1" kern="1200" dirty="0">
            <a:solidFill>
              <a:srgbClr val="002060"/>
            </a:solidFill>
          </a:endParaRPr>
        </a:p>
      </dsp:txBody>
      <dsp:txXfrm>
        <a:off x="74573" y="3132659"/>
        <a:ext cx="7179493" cy="1378480"/>
      </dsp:txXfrm>
    </dsp:sp>
    <dsp:sp modelId="{16100F41-59C2-48DF-AD1E-8158FA50177F}">
      <dsp:nvSpPr>
        <dsp:cNvPr id="0" name=""/>
        <dsp:cNvSpPr/>
      </dsp:nvSpPr>
      <dsp:spPr>
        <a:xfrm>
          <a:off x="0" y="4616185"/>
          <a:ext cx="7328639" cy="1527626"/>
        </a:xfrm>
        <a:prstGeom prst="round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</a:rPr>
            <a:t>Break Tasks into Manageable Steps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rgbClr val="002060"/>
              </a:solidFill>
            </a:rPr>
            <a:t>Chunking big tasks into smaller steps (with visual or verbal prompts) makes learning and independence easier.</a:t>
          </a:r>
          <a:endParaRPr lang="en-AU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sp:txBody>
      <dsp:txXfrm>
        <a:off x="74573" y="4690758"/>
        <a:ext cx="7179493" cy="1378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5AF7-D8CA-407F-A3DA-6057DE203884}">
      <dsp:nvSpPr>
        <dsp:cNvPr id="0" name=""/>
        <dsp:cNvSpPr/>
      </dsp:nvSpPr>
      <dsp:spPr>
        <a:xfrm>
          <a:off x="0" y="0"/>
          <a:ext cx="7182594" cy="20379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1" kern="1200" dirty="0">
              <a:solidFill>
                <a:srgbClr val="002060"/>
              </a:solidFill>
            </a:rPr>
            <a:t>Prioritise Sensory Needs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rgbClr val="002060"/>
              </a:solidFill>
            </a:rPr>
            <a:t>Notice how your child responds to lights, sounds, textures, and smells. Create calming spaces and offer tools like noise-cancelling headphones, fidgets, or compression clothing if helpful.</a:t>
          </a:r>
          <a:endParaRPr lang="en-US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sp:txBody>
      <dsp:txXfrm>
        <a:off x="99482" y="99482"/>
        <a:ext cx="6983630" cy="1838938"/>
      </dsp:txXfrm>
    </dsp:sp>
    <dsp:sp modelId="{91BACEC0-2E59-48C1-8809-89A92FC00EF3}">
      <dsp:nvSpPr>
        <dsp:cNvPr id="0" name=""/>
        <dsp:cNvSpPr/>
      </dsp:nvSpPr>
      <dsp:spPr>
        <a:xfrm>
          <a:off x="0" y="2052954"/>
          <a:ext cx="7182594" cy="2037902"/>
        </a:xfrm>
        <a:prstGeom prst="roundRect">
          <a:avLst/>
        </a:prstGeom>
        <a:solidFill>
          <a:schemeClr val="accent2">
            <a:hueOff val="1163685"/>
            <a:satOff val="-12421"/>
            <a:lumOff val="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kern="1200" dirty="0">
              <a:solidFill>
                <a:srgbClr val="002060"/>
              </a:solidFill>
            </a:rPr>
            <a:t>Model and Teach Emotional Regulation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>
              <a:solidFill>
                <a:srgbClr val="002060"/>
              </a:solidFill>
            </a:rPr>
            <a:t>Practice calm-down strategies together, like deep breathing, movement breaks, or sensory tools, so they can learn what works for them.</a:t>
          </a:r>
          <a:endParaRPr lang="en-AU" kern="1200" dirty="0">
            <a:solidFill>
              <a:srgbClr val="002060"/>
            </a:solidFill>
          </a:endParaRPr>
        </a:p>
      </dsp:txBody>
      <dsp:txXfrm>
        <a:off x="99482" y="2152436"/>
        <a:ext cx="6983630" cy="1838938"/>
      </dsp:txXfrm>
    </dsp:sp>
    <dsp:sp modelId="{668DE9E9-0039-44EF-97D4-35056EFFF17F}">
      <dsp:nvSpPr>
        <dsp:cNvPr id="0" name=""/>
        <dsp:cNvSpPr/>
      </dsp:nvSpPr>
      <dsp:spPr>
        <a:xfrm>
          <a:off x="0" y="4088065"/>
          <a:ext cx="7182594" cy="2037902"/>
        </a:xfrm>
        <a:prstGeom prst="round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</a:rPr>
            <a:t>Encourage Social Connections at Their Pace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rgbClr val="002060"/>
              </a:solidFill>
            </a:rPr>
            <a:t>Support friendships in environments that match your child’s interests (e.g., Lego club, gaming, art). Don’t force—it’s about quality, not quantity.</a:t>
          </a:r>
          <a:endParaRPr lang="en-US" sz="2600" b="1" kern="1200" dirty="0">
            <a:solidFill>
              <a:srgbClr val="002060"/>
            </a:solidFill>
          </a:endParaRPr>
        </a:p>
      </dsp:txBody>
      <dsp:txXfrm>
        <a:off x="99482" y="4187547"/>
        <a:ext cx="6983630" cy="1838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5AF7-D8CA-407F-A3DA-6057DE203884}">
      <dsp:nvSpPr>
        <dsp:cNvPr id="0" name=""/>
        <dsp:cNvSpPr/>
      </dsp:nvSpPr>
      <dsp:spPr>
        <a:xfrm>
          <a:off x="0" y="0"/>
          <a:ext cx="6931955" cy="20059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</a:rPr>
            <a:t>Work Closely with Educators and Therapists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rgbClr val="002060"/>
              </a:solidFill>
            </a:rPr>
            <a:t>Share insights about your child’s strengths and triggers. Collaboration ensures strategies are consistent across home and school.</a:t>
          </a:r>
          <a:endParaRPr lang="en-US" sz="2600" b="1" kern="1200" dirty="0">
            <a:solidFill>
              <a:srgbClr val="002060"/>
            </a:solidFill>
            <a:latin typeface="Speak Pro" panose="020F0502020204030204"/>
            <a:ea typeface="+mn-ea"/>
            <a:cs typeface="+mn-cs"/>
          </a:endParaRPr>
        </a:p>
      </dsp:txBody>
      <dsp:txXfrm>
        <a:off x="97923" y="97923"/>
        <a:ext cx="6736109" cy="1810121"/>
      </dsp:txXfrm>
    </dsp:sp>
    <dsp:sp modelId="{91BACEC0-2E59-48C1-8809-89A92FC00EF3}">
      <dsp:nvSpPr>
        <dsp:cNvPr id="0" name=""/>
        <dsp:cNvSpPr/>
      </dsp:nvSpPr>
      <dsp:spPr>
        <a:xfrm>
          <a:off x="0" y="2009725"/>
          <a:ext cx="6931955" cy="2005967"/>
        </a:xfrm>
        <a:prstGeom prst="roundRect">
          <a:avLst/>
        </a:prstGeom>
        <a:solidFill>
          <a:schemeClr val="accent2">
            <a:hueOff val="1163685"/>
            <a:satOff val="-12421"/>
            <a:lumOff val="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kern="1200" dirty="0">
              <a:solidFill>
                <a:srgbClr val="002060"/>
              </a:solidFill>
            </a:rPr>
            <a:t>Take Care of Yourself Too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>
              <a:solidFill>
                <a:srgbClr val="002060"/>
              </a:solidFill>
            </a:rPr>
            <a:t>Parenting a neurodivergent child can be demanding. Access respite, support groups, relatives supports, &amp; self-care routines so you can show up as your best self.</a:t>
          </a:r>
          <a:endParaRPr lang="en-AU" kern="1200" dirty="0">
            <a:solidFill>
              <a:srgbClr val="002060"/>
            </a:solidFill>
          </a:endParaRPr>
        </a:p>
      </dsp:txBody>
      <dsp:txXfrm>
        <a:off x="97923" y="2107648"/>
        <a:ext cx="6736109" cy="1810121"/>
      </dsp:txXfrm>
    </dsp:sp>
    <dsp:sp modelId="{668DE9E9-0039-44EF-97D4-35056EFFF17F}">
      <dsp:nvSpPr>
        <dsp:cNvPr id="0" name=""/>
        <dsp:cNvSpPr/>
      </dsp:nvSpPr>
      <dsp:spPr>
        <a:xfrm>
          <a:off x="0" y="3936273"/>
          <a:ext cx="6931955" cy="2005967"/>
        </a:xfrm>
        <a:prstGeom prst="round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1" kern="1200" dirty="0">
              <a:solidFill>
                <a:srgbClr val="002060"/>
              </a:solidFill>
            </a:rPr>
            <a:t>Embrace Neurodiversity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rgbClr val="002060"/>
              </a:solidFill>
            </a:rPr>
            <a:t>See autism as a different way of experiencing the world, not something to “fix.” Acceptance, patience, and advocacy help your child thrive.</a:t>
          </a:r>
          <a:endParaRPr lang="en-US" sz="2600" b="1" kern="1200" dirty="0">
            <a:solidFill>
              <a:srgbClr val="002060"/>
            </a:solidFill>
          </a:endParaRPr>
        </a:p>
      </dsp:txBody>
      <dsp:txXfrm>
        <a:off x="97923" y="4034196"/>
        <a:ext cx="6736109" cy="1810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5AF7-D8CA-407F-A3DA-6057DE203884}">
      <dsp:nvSpPr>
        <dsp:cNvPr id="0" name=""/>
        <dsp:cNvSpPr/>
      </dsp:nvSpPr>
      <dsp:spPr>
        <a:xfrm>
          <a:off x="0" y="471887"/>
          <a:ext cx="6931955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rgbClr val="002060"/>
              </a:solidFill>
            </a:rPr>
            <a:t>Remember the siblings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kern="1200" dirty="0">
              <a:solidFill>
                <a:srgbClr val="002060"/>
              </a:solidFill>
            </a:rPr>
            <a:t>Siblings are often overlooked as parents are pressured to attend appointments etc.</a:t>
          </a:r>
        </a:p>
      </dsp:txBody>
      <dsp:txXfrm>
        <a:off x="74249" y="546136"/>
        <a:ext cx="6783457" cy="1372502"/>
      </dsp:txXfrm>
    </dsp:sp>
    <dsp:sp modelId="{91BACEC0-2E59-48C1-8809-89A92FC00EF3}">
      <dsp:nvSpPr>
        <dsp:cNvPr id="0" name=""/>
        <dsp:cNvSpPr/>
      </dsp:nvSpPr>
      <dsp:spPr>
        <a:xfrm>
          <a:off x="0" y="2101452"/>
          <a:ext cx="6931955" cy="1521000"/>
        </a:xfrm>
        <a:prstGeom prst="roundRect">
          <a:avLst/>
        </a:prstGeom>
        <a:solidFill>
          <a:schemeClr val="accent2">
            <a:hueOff val="1163685"/>
            <a:satOff val="-12421"/>
            <a:lumOff val="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600" b="1" kern="1200" dirty="0">
              <a:solidFill>
                <a:srgbClr val="002060"/>
              </a:solidFill>
            </a:rPr>
            <a:t>Parental mental health.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600" b="0" kern="1200" dirty="0">
              <a:solidFill>
                <a:srgbClr val="002060"/>
              </a:solidFill>
            </a:rPr>
            <a:t>Talk to your GP. Seek professional supports for yourself.</a:t>
          </a:r>
          <a:endParaRPr lang="en-AU" sz="2600" kern="1200" dirty="0">
            <a:solidFill>
              <a:srgbClr val="002060"/>
            </a:solidFill>
          </a:endParaRPr>
        </a:p>
      </dsp:txBody>
      <dsp:txXfrm>
        <a:off x="74249" y="2175701"/>
        <a:ext cx="6783457" cy="1372502"/>
      </dsp:txXfrm>
    </dsp:sp>
    <dsp:sp modelId="{668DE9E9-0039-44EF-97D4-35056EFFF17F}">
      <dsp:nvSpPr>
        <dsp:cNvPr id="0" name=""/>
        <dsp:cNvSpPr/>
      </dsp:nvSpPr>
      <dsp:spPr>
        <a:xfrm>
          <a:off x="0" y="3715788"/>
          <a:ext cx="6931955" cy="1521000"/>
        </a:xfrm>
        <a:prstGeom prst="round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</a:rPr>
            <a:t>Manage extended family.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002060"/>
              </a:solidFill>
            </a:rPr>
            <a:t>Plan, keep it short, accept the quirks. </a:t>
          </a:r>
        </a:p>
      </dsp:txBody>
      <dsp:txXfrm>
        <a:off x="74249" y="3790037"/>
        <a:ext cx="6783457" cy="13725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A5AF7-D8CA-407F-A3DA-6057DE203884}">
      <dsp:nvSpPr>
        <dsp:cNvPr id="0" name=""/>
        <dsp:cNvSpPr/>
      </dsp:nvSpPr>
      <dsp:spPr>
        <a:xfrm>
          <a:off x="0" y="899239"/>
          <a:ext cx="693195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The Loving Push </a:t>
          </a:r>
          <a:r>
            <a:rPr lang="en-US" sz="2600" b="1" kern="1200" dirty="0">
              <a:solidFill>
                <a:srgbClr val="002060"/>
              </a:solidFill>
              <a:latin typeface="Speak Pro" panose="020F0502020204030204"/>
              <a:ea typeface="+mn-ea"/>
              <a:cs typeface="+mn-cs"/>
            </a:rPr>
            <a:t>– Temple Grandin </a:t>
          </a:r>
        </a:p>
      </dsp:txBody>
      <dsp:txXfrm>
        <a:off x="59399" y="958638"/>
        <a:ext cx="6813157" cy="1098002"/>
      </dsp:txXfrm>
    </dsp:sp>
    <dsp:sp modelId="{91BACEC0-2E59-48C1-8809-89A92FC00EF3}">
      <dsp:nvSpPr>
        <dsp:cNvPr id="0" name=""/>
        <dsp:cNvSpPr/>
      </dsp:nvSpPr>
      <dsp:spPr>
        <a:xfrm>
          <a:off x="0" y="2386933"/>
          <a:ext cx="6931955" cy="1216800"/>
        </a:xfrm>
        <a:prstGeom prst="roundRect">
          <a:avLst/>
        </a:prstGeom>
        <a:solidFill>
          <a:schemeClr val="accent2">
            <a:hueOff val="1163685"/>
            <a:satOff val="-12421"/>
            <a:lumOff val="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rgbClr val="002060"/>
              </a:solidFill>
              <a:hlinkClick xmlns:r="http://schemas.openxmlformats.org/officeDocument/2006/relationships" r:id="rId1"/>
            </a:rPr>
            <a:t>www.autismawareness.com.au</a:t>
          </a:r>
          <a:endParaRPr lang="en-US" sz="2400" b="1" kern="1200" dirty="0">
            <a:solidFill>
              <a:srgbClr val="002060"/>
            </a:solidFill>
          </a:endParaRPr>
        </a:p>
        <a:p>
          <a:pPr marL="0"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kern="1200" dirty="0"/>
        </a:p>
      </dsp:txBody>
      <dsp:txXfrm>
        <a:off x="59399" y="2446332"/>
        <a:ext cx="6813157" cy="1098002"/>
      </dsp:txXfrm>
    </dsp:sp>
    <dsp:sp modelId="{668DE9E9-0039-44EF-97D4-35056EFFF17F}">
      <dsp:nvSpPr>
        <dsp:cNvPr id="0" name=""/>
        <dsp:cNvSpPr/>
      </dsp:nvSpPr>
      <dsp:spPr>
        <a:xfrm>
          <a:off x="0" y="3797655"/>
          <a:ext cx="6931955" cy="1216800"/>
        </a:xfrm>
        <a:prstGeom prst="roundRect">
          <a:avLst/>
        </a:prstGeom>
        <a:solidFill>
          <a:schemeClr val="accent2">
            <a:hueOff val="2327370"/>
            <a:satOff val="-24842"/>
            <a:lumOff val="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</a:rPr>
            <a:t> </a:t>
          </a:r>
          <a:r>
            <a:rPr lang="en-US" sz="2600" b="1" kern="1200" dirty="0">
              <a:solidFill>
                <a:srgbClr val="002060"/>
              </a:solidFill>
              <a:hlinkClick xmlns:r="http://schemas.openxmlformats.org/officeDocument/2006/relationships" r:id="rId2"/>
            </a:rPr>
            <a:t>www.amaze.org.au</a:t>
          </a:r>
          <a:endParaRPr lang="en-US" sz="2600" b="1" kern="1200" dirty="0">
            <a:solidFill>
              <a:srgbClr val="002060"/>
            </a:solidFill>
          </a:endParaRPr>
        </a:p>
      </dsp:txBody>
      <dsp:txXfrm>
        <a:off x="59399" y="3857054"/>
        <a:ext cx="6813157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FDD0-E8AA-4D68-A910-FCDD6884EF95}" type="datetimeFigureOut">
              <a:rPr lang="en-AU" smtClean="0"/>
              <a:t>15/09/2025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FE370-AF94-45FC-856C-D97DDC0E78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07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175" y="2401771"/>
            <a:ext cx="5835650" cy="77248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3000" b="1" dirty="0">
                <a:solidFill>
                  <a:srgbClr val="002060"/>
                </a:solidFill>
              </a:rPr>
              <a:t>Supporting The Spectrum.</a:t>
            </a:r>
            <a:br>
              <a:rPr lang="en-GB" sz="3000" b="1" dirty="0">
                <a:solidFill>
                  <a:srgbClr val="002060"/>
                </a:solidFill>
              </a:rPr>
            </a:br>
            <a:br>
              <a:rPr lang="en-GB" sz="3000" b="1" dirty="0">
                <a:solidFill>
                  <a:srgbClr val="002060"/>
                </a:solidFill>
              </a:rPr>
            </a:br>
            <a:r>
              <a:rPr lang="en-GB" sz="3000" b="1" dirty="0">
                <a:solidFill>
                  <a:srgbClr val="002060"/>
                </a:solidFill>
              </a:rPr>
              <a:t>STRIVE – 9.9.2025</a:t>
            </a:r>
            <a:endParaRPr lang="en-AU" sz="3000" b="1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450" y="4773939"/>
            <a:ext cx="4829101" cy="1696709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en-AU" altLang="en-US" sz="2600" b="1" dirty="0">
                <a:solidFill>
                  <a:srgbClr val="002060"/>
                </a:solidFill>
              </a:rPr>
              <a:t>Dr Lee Sturgeon</a:t>
            </a:r>
          </a:p>
          <a:p>
            <a:pPr algn="l" eaLnBrk="1" hangingPunct="1"/>
            <a:r>
              <a:rPr lang="en-AU" altLang="en-US" sz="2600" i="1" dirty="0">
                <a:solidFill>
                  <a:srgbClr val="002060"/>
                </a:solidFill>
              </a:rPr>
              <a:t>Strive Ambassador  </a:t>
            </a:r>
          </a:p>
          <a:p>
            <a:pPr algn="l" eaLnBrk="1" hangingPunct="1"/>
            <a:r>
              <a:rPr lang="en-AU" altLang="en-US" sz="2400" dirty="0">
                <a:solidFill>
                  <a:srgbClr val="002060"/>
                </a:solidFill>
              </a:rPr>
              <a:t>Consultant Senior Clinical &amp; Developmental Psychologist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D4373-D383-FAED-4D49-527977A23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8C964E-1B05-108B-43EA-33D222DE4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73460-CBC2-2645-929A-238304E5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6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Arial" charset="0"/>
              </a:rPr>
              <a:t>Professional Experiences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1236C5-7ADC-7077-84A2-1B1A7422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04F86-5C15-9CEC-AA05-12A471A4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825D59F-254A-9AC1-800A-1750FCFBD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085744"/>
              </p:ext>
            </p:extLst>
          </p:nvPr>
        </p:nvGraphicFramePr>
        <p:xfrm>
          <a:off x="4787155" y="203200"/>
          <a:ext cx="7182594" cy="614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681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67A7C-B80D-8107-77CF-B93060117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BF0CC6-98AE-DAC6-2877-12661054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02349-3600-12A7-22BE-A83DF162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6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Arial" charset="0"/>
              </a:rPr>
              <a:t>Professional Experiences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AAA871-5F74-D4AB-CEE8-5FB948998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C7DD7-9C42-E8F2-AAE0-DC6CD720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41A933E-F3AD-E347-1C5F-396B00F32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490473"/>
              </p:ext>
            </p:extLst>
          </p:nvPr>
        </p:nvGraphicFramePr>
        <p:xfrm>
          <a:off x="4768105" y="298450"/>
          <a:ext cx="6931955" cy="604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937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F5AE9-4D5A-6A4B-1D8F-2B9F85A40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DB08EE-F8FD-73AE-4641-0724FFF80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F0E3D-D28B-57AD-B663-C5C2581B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6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Arial" charset="0"/>
              </a:rPr>
              <a:t>Professional Experiences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F29EBA-5712-4307-FD06-0906052E2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AC433-4C28-3B56-2367-EA2646758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2005380-8799-7877-D7C2-034F76C25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3461"/>
              </p:ext>
            </p:extLst>
          </p:nvPr>
        </p:nvGraphicFramePr>
        <p:xfrm>
          <a:off x="4768105" y="298450"/>
          <a:ext cx="6931955" cy="604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568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6F69A5-A7CB-347A-9D56-516B80D7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6112A6-A442-DA97-8E80-67EA5A8B6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FC707-80D5-35B7-902E-300D9784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6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Arial" charset="0"/>
              </a:rPr>
              <a:t>Resources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820D26-731B-6064-D0C3-B9401726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C75D1E-6AA8-3EA4-DB90-E9169E5D3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22D1422-5757-FCB9-FD14-B611D2D20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236860"/>
              </p:ext>
            </p:extLst>
          </p:nvPr>
        </p:nvGraphicFramePr>
        <p:xfrm>
          <a:off x="4787155" y="356346"/>
          <a:ext cx="6931955" cy="599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967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People - Man, Person Crossing The Finishing Line Stock Photo, Picture  and Royalty Free Image. Image 20884701.">
            <a:extLst>
              <a:ext uri="{FF2B5EF4-FFF2-40B4-BE49-F238E27FC236}">
                <a16:creationId xmlns:a16="http://schemas.microsoft.com/office/drawing/2014/main" id="{77BC9B0B-BA67-864A-86FB-94713AB6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34" y="0"/>
            <a:ext cx="10297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5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6FDCB2-BFB2-0F43-C8DD-C37A4A04C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82F228F-4E84-E218-9EA0-100C53F6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F93F9-ED0D-2A34-BFD5-DFF0F484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02" y="472282"/>
            <a:ext cx="8370197" cy="82699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Overview</a:t>
            </a:r>
            <a:endParaRPr lang="en-US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93AA502A-0029-2AE4-3249-35A003843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0FC522-594F-4AD7-4960-DB124396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02" y="1973264"/>
            <a:ext cx="10346169" cy="4350118"/>
          </a:xfrm>
        </p:spPr>
        <p:txBody>
          <a:bodyPr>
            <a:normAutofit/>
          </a:bodyPr>
          <a:lstStyle/>
          <a:p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</a:rPr>
              <a:t>Aim:</a:t>
            </a:r>
            <a:endParaRPr lang="en-GB" sz="2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</a:rPr>
              <a:t>To increase understanding of the autism spectrum.</a:t>
            </a:r>
          </a:p>
          <a:p>
            <a:pPr lvl="1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</a:rPr>
              <a:t>To increase understanding and value of autism spectrum inclusive approaches.</a:t>
            </a:r>
          </a:p>
          <a:p>
            <a:pPr lvl="1"/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</a:rPr>
              <a:t>Tips to further build capacity.</a:t>
            </a:r>
          </a:p>
          <a:p>
            <a:pPr>
              <a:lnSpc>
                <a:spcPct val="100000"/>
              </a:lnSpc>
            </a:pPr>
            <a:endParaRPr lang="en-AU" sz="1700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17B5D3F-4BA2-D5A5-BEBE-75C58C201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617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4C653-5656-57E1-D5B9-A2C633E8F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2F179-D2B0-5FAF-DA3F-133605844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54DE1-1C80-A429-5F97-CD79D07A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Arial" charset="0"/>
              </a:rPr>
              <a:t>ASD – </a:t>
            </a:r>
            <a:br>
              <a:rPr lang="en-AU" dirty="0">
                <a:solidFill>
                  <a:srgbClr val="002060"/>
                </a:solidFill>
                <a:latin typeface="Arial" charset="0"/>
              </a:rPr>
            </a:br>
            <a:r>
              <a:rPr lang="en-AU" dirty="0">
                <a:solidFill>
                  <a:srgbClr val="002060"/>
                </a:solidFill>
                <a:latin typeface="Arial" charset="0"/>
              </a:rPr>
              <a:t>Some facts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C556C5-B839-0C0F-1149-910DEAB9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76F56-618C-ACE2-D723-6C9B069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9966E85-F133-8284-3967-BDEF81E97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282491"/>
              </p:ext>
            </p:extLst>
          </p:nvPr>
        </p:nvGraphicFramePr>
        <p:xfrm>
          <a:off x="4820774" y="634946"/>
          <a:ext cx="7098172" cy="534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950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5D44037B-EF4B-981A-97C9-73E1C8E5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14117"/>
          <a:stretch>
            <a:fillRect/>
          </a:stretch>
        </p:blipFill>
        <p:spPr bwMode="auto">
          <a:xfrm>
            <a:off x="1187450" y="0"/>
            <a:ext cx="10001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5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DEAC-F1C7-90B6-6C03-B655DDB62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ASD? — ASK: Advocates for Spectrum Knowledge">
            <a:extLst>
              <a:ext uri="{FF2B5EF4-FFF2-40B4-BE49-F238E27FC236}">
                <a16:creationId xmlns:a16="http://schemas.microsoft.com/office/drawing/2014/main" id="{27B3D21C-B202-DFFD-205C-62719E7D6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t="3426" r="4751" b="6852"/>
          <a:stretch>
            <a:fillRect/>
          </a:stretch>
        </p:blipFill>
        <p:spPr bwMode="auto">
          <a:xfrm>
            <a:off x="2625725" y="0"/>
            <a:ext cx="694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5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E1576-D4D4-599D-C5AE-3AC30EFF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Neurodiversity - ADHD Aware">
            <a:extLst>
              <a:ext uri="{FF2B5EF4-FFF2-40B4-BE49-F238E27FC236}">
                <a16:creationId xmlns:a16="http://schemas.microsoft.com/office/drawing/2014/main" id="{E849E0D0-BEEC-286A-E976-736E1E5CF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"/>
          <a:stretch>
            <a:fillRect/>
          </a:stretch>
        </p:blipFill>
        <p:spPr bwMode="auto">
          <a:xfrm>
            <a:off x="1703197" y="1"/>
            <a:ext cx="878560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8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6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Arial" charset="0"/>
              </a:rPr>
              <a:t>The Diagnostic Process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C32E3DA-2799-0A95-3F49-C5FB3291B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509703"/>
              </p:ext>
            </p:extLst>
          </p:nvPr>
        </p:nvGraphicFramePr>
        <p:xfrm>
          <a:off x="4787155" y="356346"/>
          <a:ext cx="7131793" cy="599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43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7AB85-EFCB-08D0-2690-A7B290EE5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A27A68-78A9-1E37-AD10-E85CEAA4F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DE25B-1813-207D-6486-CD250EBA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6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Arial" charset="0"/>
              </a:rPr>
              <a:t>Professional Experiences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59B0FA-1EBC-B8CA-DCCA-C810819F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69F33ED-7521-DD34-C9E7-B0FC12C4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D02514B-A254-00CD-4905-F9D34A95D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109965"/>
              </p:ext>
            </p:extLst>
          </p:nvPr>
        </p:nvGraphicFramePr>
        <p:xfrm>
          <a:off x="4787155" y="356346"/>
          <a:ext cx="6931955" cy="599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25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9C7BF-EDE8-F7C7-0098-90569BB88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C96A330-0E67-51B4-B7B0-53503466F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A11DB-7E08-5E74-B622-70B28563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26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Arial" charset="0"/>
              </a:rPr>
              <a:t>Professional Experiences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BF0124-B78D-69BC-C3FF-044FB81DF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4B5444D-B4E9-2ECA-8E97-8794D0B4E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27F0317-2CDB-099B-1EED-7FD086A6E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8246"/>
              </p:ext>
            </p:extLst>
          </p:nvPr>
        </p:nvGraphicFramePr>
        <p:xfrm>
          <a:off x="4706472" y="203200"/>
          <a:ext cx="7328639" cy="614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84898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10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9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{93C4A498-ECFD-4161-9584-26244678F1D3}tf11437505_win32</Template>
  <TotalTime>6123</TotalTime>
  <Words>645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Georgia Pro Cond Light</vt:lpstr>
      <vt:lpstr>Speak Pro</vt:lpstr>
      <vt:lpstr>RetrospectVTI</vt:lpstr>
      <vt:lpstr>Supporting The Spectrum.  STRIVE – 9.9.2025</vt:lpstr>
      <vt:lpstr>Overview</vt:lpstr>
      <vt:lpstr>ASD –  Some facts</vt:lpstr>
      <vt:lpstr>PowerPoint Presentation</vt:lpstr>
      <vt:lpstr>PowerPoint Presentation</vt:lpstr>
      <vt:lpstr>PowerPoint Presentation</vt:lpstr>
      <vt:lpstr>The Diagnostic Process</vt:lpstr>
      <vt:lpstr>Professional Experiences</vt:lpstr>
      <vt:lpstr>Professional Experiences</vt:lpstr>
      <vt:lpstr>Professional Experiences</vt:lpstr>
      <vt:lpstr>Professional Experiences</vt:lpstr>
      <vt:lpstr>Professional Experiences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The Spectrum.  STRIVE – 9.9.2025</dc:title>
  <dc:creator>lee sturgeon</dc:creator>
  <cp:lastModifiedBy>Strive For Autism</cp:lastModifiedBy>
  <cp:revision>5</cp:revision>
  <dcterms:created xsi:type="dcterms:W3CDTF">2024-08-14T09:22:23Z</dcterms:created>
  <dcterms:modified xsi:type="dcterms:W3CDTF">2025-09-15T10:24:40Z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